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olors3.xml" ContentType="application/vnd.ms-office.chartcolorstyle+xml"/>
  <Override PartName="/ppt/comments/modernComment_11C_F2AFCE54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rawing3.xml" ContentType="application/vnd.ms-office.drawingml.diagramDrawing+xml"/>
  <Override PartName="/ppt/comments/modernComment_11F_675DB815.xml" ContentType="application/vnd.ms-powerpoint.comment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authors.xml" ContentType="application/vnd.ms-powerpoint.authors+xml"/>
  <Override PartName="/ppt/charts/chart5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330" r:id="rId5"/>
    <p:sldId id="320" r:id="rId6"/>
    <p:sldId id="329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43" r:id="rId15"/>
    <p:sldId id="338" r:id="rId16"/>
    <p:sldId id="339" r:id="rId17"/>
    <p:sldId id="340" r:id="rId18"/>
    <p:sldId id="341" r:id="rId19"/>
    <p:sldId id="283" r:id="rId20"/>
    <p:sldId id="284" r:id="rId21"/>
    <p:sldId id="285" r:id="rId22"/>
    <p:sldId id="291" r:id="rId23"/>
    <p:sldId id="300" r:id="rId24"/>
    <p:sldId id="286" r:id="rId25"/>
    <p:sldId id="287" r:id="rId26"/>
    <p:sldId id="289" r:id="rId27"/>
    <p:sldId id="293" r:id="rId28"/>
    <p:sldId id="297" r:id="rId29"/>
    <p:sldId id="342" r:id="rId30"/>
    <p:sldId id="34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B953CD8-51EF-8E5C-5EB3-E209EEC4FEA2}" name="Emma Erickson" initials="EE" userId="S::eerickson@westyost.com::cea9f0d6-5c55-47b9-a76d-4e498097ff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, Christina" initials="BC" lastIdx="13" clrIdx="0">
    <p:extLst>
      <p:ext uri="{19B8F6BF-5375-455C-9EA6-DF929625EA0E}">
        <p15:presenceInfo xmlns:p15="http://schemas.microsoft.com/office/powerpoint/2012/main" userId="S::CBuck@buttecounty.net::8c4b6287-7c6a-4b32-a94d-b12ea88c184c" providerId="AD"/>
      </p:ext>
    </p:extLst>
  </p:cmAuthor>
  <p:cmAuthor id="2" name="Joe Turner" initials="JT" lastIdx="2" clrIdx="1">
    <p:extLst>
      <p:ext uri="{19B8F6BF-5375-455C-9EA6-DF929625EA0E}">
        <p15:presenceInfo xmlns:p15="http://schemas.microsoft.com/office/powerpoint/2012/main" userId="S::JTurner@geosyntec.com::154cf93b-da12-4d50-9c9d-5521b72b01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7527" autoAdjust="0"/>
  </p:normalViewPr>
  <p:slideViewPr>
    <p:cSldViewPr snapToGrid="0">
      <p:cViewPr varScale="1">
        <p:scale>
          <a:sx n="86" d="100"/>
          <a:sy n="86" d="100"/>
        </p:scale>
        <p:origin x="150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4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ya.local\Corporate\Clients\1123%20GeoSyntec%20Consultants%20Inc\80-24-01%20Lindo%20CR\ENGR\Flood%20Frequency%20Analysis\Split%20Flow%20Model%20Post-Processing\Model%20Results%20Analysis_without%20WR%20Multiplier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wya.local\Corporate\Clients\1123%20GeoSyntec%20Consultants%20Inc\80-24-01%20Lindo%20CR\ENGR\Flood%20Frequency%20Analysis\Split%20Flow%20Model%20Post-Processing\Model%20Results%20Analysis_without%20WR%20Multiplier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wya.local\Corporate\Clients\1123%20GeoSyntec%20Consultants%20Inc\80-24-01%20Lindo%20CR\ENGR\Flood%20Frequency%20Analysis\FFF%20Post%20WR%20Model%20Infiltration%20Analysis\Script%20and%20Results\2yr%20AB%20Inf%20Analysis_Update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wya.local\Corporate\Clients\1123%20GeoSyntec%20Consultants%20Inc\80-24-01%20Lindo%20CR\ENGR\Flood%20Frequency%20Analysis\FFF%20Post%20WR%20Model%20Infiltration%20Analysis\Script%20and%20Results\2yr%20Ex%20Inf%20Analysis_Update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wya.local\Corporate\Clients\1123%20GeoSyntec%20Consultants%20Inc\80-24-01%20Lindo%20CR\ENGR\Flood%20Frequency%20Analysis\FFF%20Post%20WR%20Model%20Infiltration%20Analysis\Script%20and%20Results\Lindo%20Results%20Comparis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10-yr</a:t>
            </a:r>
            <a:r>
              <a:rPr lang="en-US" baseline="0"/>
              <a:t> Discharge down Lindo Channel - Existing vs As-built conditions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'10yr Flows'!$D$3</c:f>
              <c:strCache>
                <c:ptCount val="1"/>
                <c:pt idx="0">
                  <c:v>As-built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'10yr Flows'!$A$4:$A$143</c:f>
              <c:numCache>
                <c:formatCode>m/d/yyyy\ h:mm</c:formatCode>
                <c:ptCount val="140"/>
                <c:pt idx="0">
                  <c:v>36526.041666666664</c:v>
                </c:pt>
                <c:pt idx="1">
                  <c:v>36526.083333333336</c:v>
                </c:pt>
                <c:pt idx="2">
                  <c:v>36526.125</c:v>
                </c:pt>
                <c:pt idx="3">
                  <c:v>36526.166666666664</c:v>
                </c:pt>
                <c:pt idx="4">
                  <c:v>36526.208333333336</c:v>
                </c:pt>
                <c:pt idx="5">
                  <c:v>36526.25</c:v>
                </c:pt>
                <c:pt idx="6">
                  <c:v>36526.291666666664</c:v>
                </c:pt>
                <c:pt idx="7">
                  <c:v>36526.333333333336</c:v>
                </c:pt>
                <c:pt idx="8">
                  <c:v>36526.375</c:v>
                </c:pt>
                <c:pt idx="9">
                  <c:v>36526.416666666664</c:v>
                </c:pt>
                <c:pt idx="10">
                  <c:v>36526.458333333336</c:v>
                </c:pt>
                <c:pt idx="11">
                  <c:v>36526.5</c:v>
                </c:pt>
                <c:pt idx="12">
                  <c:v>36526.541666666664</c:v>
                </c:pt>
                <c:pt idx="13">
                  <c:v>36526.583333333336</c:v>
                </c:pt>
                <c:pt idx="14">
                  <c:v>36526.625</c:v>
                </c:pt>
                <c:pt idx="15">
                  <c:v>36526.666666666664</c:v>
                </c:pt>
                <c:pt idx="16">
                  <c:v>36526.708333333336</c:v>
                </c:pt>
                <c:pt idx="17">
                  <c:v>36526.75</c:v>
                </c:pt>
                <c:pt idx="18">
                  <c:v>36526.791666666664</c:v>
                </c:pt>
                <c:pt idx="19">
                  <c:v>36526.833333333336</c:v>
                </c:pt>
                <c:pt idx="20">
                  <c:v>36526.875</c:v>
                </c:pt>
                <c:pt idx="21">
                  <c:v>36526.916666666664</c:v>
                </c:pt>
                <c:pt idx="22">
                  <c:v>36526.958333333336</c:v>
                </c:pt>
                <c:pt idx="23">
                  <c:v>36527</c:v>
                </c:pt>
                <c:pt idx="24">
                  <c:v>36527.041666666664</c:v>
                </c:pt>
                <c:pt idx="25">
                  <c:v>36527.083333333336</c:v>
                </c:pt>
                <c:pt idx="26">
                  <c:v>36527.125</c:v>
                </c:pt>
                <c:pt idx="27">
                  <c:v>36527.166666666664</c:v>
                </c:pt>
                <c:pt idx="28">
                  <c:v>36527.208333333336</c:v>
                </c:pt>
                <c:pt idx="29">
                  <c:v>36527.25</c:v>
                </c:pt>
                <c:pt idx="30">
                  <c:v>36527.291666666664</c:v>
                </c:pt>
                <c:pt idx="31">
                  <c:v>36527.333333333336</c:v>
                </c:pt>
                <c:pt idx="32">
                  <c:v>36527.375</c:v>
                </c:pt>
                <c:pt idx="33">
                  <c:v>36527.416666666664</c:v>
                </c:pt>
                <c:pt idx="34">
                  <c:v>36527.458333333336</c:v>
                </c:pt>
                <c:pt idx="35">
                  <c:v>36527.5</c:v>
                </c:pt>
                <c:pt idx="36">
                  <c:v>36527.541666666664</c:v>
                </c:pt>
                <c:pt idx="37">
                  <c:v>36527.583333333336</c:v>
                </c:pt>
                <c:pt idx="38">
                  <c:v>36527.625</c:v>
                </c:pt>
                <c:pt idx="39">
                  <c:v>36527.666666666664</c:v>
                </c:pt>
                <c:pt idx="40">
                  <c:v>36527.708333333336</c:v>
                </c:pt>
                <c:pt idx="41">
                  <c:v>36527.75</c:v>
                </c:pt>
                <c:pt idx="42">
                  <c:v>36527.791666666664</c:v>
                </c:pt>
                <c:pt idx="43">
                  <c:v>36527.833333333336</c:v>
                </c:pt>
                <c:pt idx="44">
                  <c:v>36527.875</c:v>
                </c:pt>
                <c:pt idx="45">
                  <c:v>36527.916666666664</c:v>
                </c:pt>
                <c:pt idx="46">
                  <c:v>36527.958333333336</c:v>
                </c:pt>
                <c:pt idx="47">
                  <c:v>36528</c:v>
                </c:pt>
                <c:pt idx="48">
                  <c:v>36528.041666666664</c:v>
                </c:pt>
                <c:pt idx="49">
                  <c:v>36528.083333333336</c:v>
                </c:pt>
                <c:pt idx="50">
                  <c:v>36528.125</c:v>
                </c:pt>
                <c:pt idx="51">
                  <c:v>36528.166666666664</c:v>
                </c:pt>
                <c:pt idx="52">
                  <c:v>36528.208333333336</c:v>
                </c:pt>
                <c:pt idx="53">
                  <c:v>36528.25</c:v>
                </c:pt>
                <c:pt idx="54">
                  <c:v>36528.291666666664</c:v>
                </c:pt>
                <c:pt idx="55">
                  <c:v>36528.333333333336</c:v>
                </c:pt>
                <c:pt idx="56">
                  <c:v>36528.375</c:v>
                </c:pt>
                <c:pt idx="57">
                  <c:v>36528.416666666664</c:v>
                </c:pt>
                <c:pt idx="58">
                  <c:v>36528.458333333336</c:v>
                </c:pt>
                <c:pt idx="59">
                  <c:v>36528.5</c:v>
                </c:pt>
                <c:pt idx="60">
                  <c:v>36528.541666666664</c:v>
                </c:pt>
                <c:pt idx="61">
                  <c:v>36528.583333333336</c:v>
                </c:pt>
                <c:pt idx="62">
                  <c:v>36528.625</c:v>
                </c:pt>
                <c:pt idx="63">
                  <c:v>36528.666666666664</c:v>
                </c:pt>
                <c:pt idx="64">
                  <c:v>36528.708333333336</c:v>
                </c:pt>
                <c:pt idx="65">
                  <c:v>36528.75</c:v>
                </c:pt>
                <c:pt idx="66">
                  <c:v>36528.791666666664</c:v>
                </c:pt>
                <c:pt idx="67">
                  <c:v>36528.833333333336</c:v>
                </c:pt>
                <c:pt idx="68">
                  <c:v>36528.875</c:v>
                </c:pt>
                <c:pt idx="69">
                  <c:v>36528.916666666664</c:v>
                </c:pt>
                <c:pt idx="70">
                  <c:v>36528.958333333336</c:v>
                </c:pt>
                <c:pt idx="71">
                  <c:v>36529</c:v>
                </c:pt>
                <c:pt idx="72">
                  <c:v>36529.041666666664</c:v>
                </c:pt>
                <c:pt idx="73">
                  <c:v>36529.083333333336</c:v>
                </c:pt>
                <c:pt idx="74">
                  <c:v>36529.125</c:v>
                </c:pt>
                <c:pt idx="75">
                  <c:v>36529.166666666664</c:v>
                </c:pt>
                <c:pt idx="76">
                  <c:v>36529.208333333336</c:v>
                </c:pt>
                <c:pt idx="77">
                  <c:v>36529.25</c:v>
                </c:pt>
                <c:pt idx="78">
                  <c:v>36529.291666666664</c:v>
                </c:pt>
                <c:pt idx="79">
                  <c:v>36529.333333333336</c:v>
                </c:pt>
                <c:pt idx="80">
                  <c:v>36529.375</c:v>
                </c:pt>
                <c:pt idx="81">
                  <c:v>36529.416666666664</c:v>
                </c:pt>
                <c:pt idx="82">
                  <c:v>36529.458333333336</c:v>
                </c:pt>
                <c:pt idx="83">
                  <c:v>36529.5</c:v>
                </c:pt>
                <c:pt idx="84">
                  <c:v>36529.541666666664</c:v>
                </c:pt>
                <c:pt idx="85">
                  <c:v>36529.583333333336</c:v>
                </c:pt>
                <c:pt idx="86">
                  <c:v>36529.625</c:v>
                </c:pt>
                <c:pt idx="87">
                  <c:v>36529.666666666664</c:v>
                </c:pt>
                <c:pt idx="88">
                  <c:v>36529.708333333336</c:v>
                </c:pt>
                <c:pt idx="89">
                  <c:v>36529.75</c:v>
                </c:pt>
                <c:pt idx="90">
                  <c:v>36529.791666666664</c:v>
                </c:pt>
                <c:pt idx="91">
                  <c:v>36529.833333333336</c:v>
                </c:pt>
                <c:pt idx="92">
                  <c:v>36529.875</c:v>
                </c:pt>
                <c:pt idx="93">
                  <c:v>36529.916666666664</c:v>
                </c:pt>
                <c:pt idx="94">
                  <c:v>36529.958333333336</c:v>
                </c:pt>
                <c:pt idx="95">
                  <c:v>36530</c:v>
                </c:pt>
                <c:pt idx="96">
                  <c:v>36530.041666666664</c:v>
                </c:pt>
                <c:pt idx="97">
                  <c:v>36530.083333333336</c:v>
                </c:pt>
                <c:pt idx="98">
                  <c:v>36530.125</c:v>
                </c:pt>
                <c:pt idx="99">
                  <c:v>36530.166666666664</c:v>
                </c:pt>
                <c:pt idx="100">
                  <c:v>36530.208333333336</c:v>
                </c:pt>
                <c:pt idx="101">
                  <c:v>36530.25</c:v>
                </c:pt>
                <c:pt idx="102">
                  <c:v>36530.291666666664</c:v>
                </c:pt>
                <c:pt idx="103">
                  <c:v>36530.333333333336</c:v>
                </c:pt>
                <c:pt idx="104">
                  <c:v>36530.375</c:v>
                </c:pt>
                <c:pt idx="105">
                  <c:v>36530.416666666664</c:v>
                </c:pt>
                <c:pt idx="106">
                  <c:v>36530.458333333336</c:v>
                </c:pt>
                <c:pt idx="107">
                  <c:v>36530.5</c:v>
                </c:pt>
                <c:pt idx="108">
                  <c:v>36530.541666666664</c:v>
                </c:pt>
                <c:pt idx="109">
                  <c:v>36530.583333333336</c:v>
                </c:pt>
                <c:pt idx="110">
                  <c:v>36530.625</c:v>
                </c:pt>
                <c:pt idx="111">
                  <c:v>36530.666666666664</c:v>
                </c:pt>
                <c:pt idx="112">
                  <c:v>36530.708333333336</c:v>
                </c:pt>
                <c:pt idx="113">
                  <c:v>36530.75</c:v>
                </c:pt>
                <c:pt idx="114">
                  <c:v>36530.791666666664</c:v>
                </c:pt>
                <c:pt idx="115">
                  <c:v>36530.833333333336</c:v>
                </c:pt>
                <c:pt idx="116">
                  <c:v>36530.875</c:v>
                </c:pt>
                <c:pt idx="117">
                  <c:v>36530.916666666664</c:v>
                </c:pt>
                <c:pt idx="118">
                  <c:v>36530.958333333336</c:v>
                </c:pt>
                <c:pt idx="119">
                  <c:v>36531</c:v>
                </c:pt>
                <c:pt idx="120">
                  <c:v>36531.041666666664</c:v>
                </c:pt>
                <c:pt idx="121">
                  <c:v>36531.083333333336</c:v>
                </c:pt>
                <c:pt idx="122">
                  <c:v>36531.125</c:v>
                </c:pt>
                <c:pt idx="123">
                  <c:v>36531.166666666664</c:v>
                </c:pt>
                <c:pt idx="124">
                  <c:v>36531.208333333336</c:v>
                </c:pt>
                <c:pt idx="125">
                  <c:v>36531.25</c:v>
                </c:pt>
                <c:pt idx="126">
                  <c:v>36531.291666666664</c:v>
                </c:pt>
                <c:pt idx="127">
                  <c:v>36531.333333333336</c:v>
                </c:pt>
                <c:pt idx="128">
                  <c:v>36531.375</c:v>
                </c:pt>
                <c:pt idx="129">
                  <c:v>36531.416666666664</c:v>
                </c:pt>
                <c:pt idx="130">
                  <c:v>36531.458333333336</c:v>
                </c:pt>
                <c:pt idx="131">
                  <c:v>36531.5</c:v>
                </c:pt>
                <c:pt idx="132">
                  <c:v>36531.541666666664</c:v>
                </c:pt>
                <c:pt idx="133">
                  <c:v>36531.583333333336</c:v>
                </c:pt>
                <c:pt idx="134">
                  <c:v>36531.625</c:v>
                </c:pt>
                <c:pt idx="135">
                  <c:v>36531.666666666664</c:v>
                </c:pt>
                <c:pt idx="136">
                  <c:v>36531.708333333336</c:v>
                </c:pt>
                <c:pt idx="137">
                  <c:v>36531.75</c:v>
                </c:pt>
                <c:pt idx="138">
                  <c:v>36531.791666666664</c:v>
                </c:pt>
                <c:pt idx="139">
                  <c:v>36531.833333333336</c:v>
                </c:pt>
              </c:numCache>
            </c:numRef>
          </c:xVal>
          <c:yVal>
            <c:numRef>
              <c:f>'10yr Flows'!$D$4:$D$143</c:f>
              <c:numCache>
                <c:formatCode>General</c:formatCode>
                <c:ptCount val="140"/>
                <c:pt idx="0">
                  <c:v>0</c:v>
                </c:pt>
                <c:pt idx="1">
                  <c:v>454.68900000000002</c:v>
                </c:pt>
                <c:pt idx="2">
                  <c:v>462.959</c:v>
                </c:pt>
                <c:pt idx="3">
                  <c:v>467.87</c:v>
                </c:pt>
                <c:pt idx="4">
                  <c:v>483.363</c:v>
                </c:pt>
                <c:pt idx="5">
                  <c:v>500.84800000000001</c:v>
                </c:pt>
                <c:pt idx="6">
                  <c:v>527.87300000000005</c:v>
                </c:pt>
                <c:pt idx="7">
                  <c:v>551.52599999999995</c:v>
                </c:pt>
                <c:pt idx="8">
                  <c:v>562.74599999999998</c:v>
                </c:pt>
                <c:pt idx="9">
                  <c:v>573.93399999999997</c:v>
                </c:pt>
                <c:pt idx="10">
                  <c:v>590.84799999999996</c:v>
                </c:pt>
                <c:pt idx="11">
                  <c:v>593.67999999999995</c:v>
                </c:pt>
                <c:pt idx="12">
                  <c:v>606.04399999999998</c:v>
                </c:pt>
                <c:pt idx="13">
                  <c:v>619.79200000000003</c:v>
                </c:pt>
                <c:pt idx="14">
                  <c:v>634.23800000000006</c:v>
                </c:pt>
                <c:pt idx="15">
                  <c:v>656.58199999999999</c:v>
                </c:pt>
                <c:pt idx="16">
                  <c:v>672.98299999999995</c:v>
                </c:pt>
                <c:pt idx="17">
                  <c:v>691.48500000000001</c:v>
                </c:pt>
                <c:pt idx="18">
                  <c:v>702.83900000000006</c:v>
                </c:pt>
                <c:pt idx="19">
                  <c:v>741.71900000000005</c:v>
                </c:pt>
                <c:pt idx="20">
                  <c:v>768.41200000000003</c:v>
                </c:pt>
                <c:pt idx="21">
                  <c:v>811.54499999999996</c:v>
                </c:pt>
                <c:pt idx="22">
                  <c:v>811.35799999999995</c:v>
                </c:pt>
                <c:pt idx="23">
                  <c:v>803.85500000000002</c:v>
                </c:pt>
                <c:pt idx="24">
                  <c:v>828.21</c:v>
                </c:pt>
                <c:pt idx="25">
                  <c:v>830.18499999999995</c:v>
                </c:pt>
                <c:pt idx="26">
                  <c:v>826.51900000000001</c:v>
                </c:pt>
                <c:pt idx="27">
                  <c:v>839.92399999999998</c:v>
                </c:pt>
                <c:pt idx="28">
                  <c:v>861.66700000000003</c:v>
                </c:pt>
                <c:pt idx="29">
                  <c:v>869.399</c:v>
                </c:pt>
                <c:pt idx="30">
                  <c:v>874.154</c:v>
                </c:pt>
                <c:pt idx="31">
                  <c:v>881.60500000000002</c:v>
                </c:pt>
                <c:pt idx="32">
                  <c:v>881.47900000000004</c:v>
                </c:pt>
                <c:pt idx="33">
                  <c:v>876.73299999999995</c:v>
                </c:pt>
                <c:pt idx="34">
                  <c:v>877.51400000000001</c:v>
                </c:pt>
                <c:pt idx="35">
                  <c:v>888.73800000000006</c:v>
                </c:pt>
                <c:pt idx="36">
                  <c:v>902.33500000000004</c:v>
                </c:pt>
                <c:pt idx="37">
                  <c:v>911.14499999999998</c:v>
                </c:pt>
                <c:pt idx="38">
                  <c:v>927.97400000000005</c:v>
                </c:pt>
                <c:pt idx="39">
                  <c:v>939.08600000000001</c:v>
                </c:pt>
                <c:pt idx="40">
                  <c:v>928.35699999999997</c:v>
                </c:pt>
                <c:pt idx="41">
                  <c:v>917.98099999999999</c:v>
                </c:pt>
                <c:pt idx="42">
                  <c:v>911.89800000000002</c:v>
                </c:pt>
                <c:pt idx="43">
                  <c:v>914.76400000000001</c:v>
                </c:pt>
                <c:pt idx="44">
                  <c:v>903.71199999999999</c:v>
                </c:pt>
                <c:pt idx="45">
                  <c:v>906.28700000000003</c:v>
                </c:pt>
                <c:pt idx="46">
                  <c:v>907.952</c:v>
                </c:pt>
                <c:pt idx="47">
                  <c:v>922.64700000000005</c:v>
                </c:pt>
                <c:pt idx="48">
                  <c:v>927.14300000000003</c:v>
                </c:pt>
                <c:pt idx="49">
                  <c:v>957.44899999999996</c:v>
                </c:pt>
                <c:pt idx="50">
                  <c:v>977.86800000000005</c:v>
                </c:pt>
                <c:pt idx="51">
                  <c:v>1033.288</c:v>
                </c:pt>
                <c:pt idx="52">
                  <c:v>1110.2470000000001</c:v>
                </c:pt>
                <c:pt idx="53">
                  <c:v>1216.954</c:v>
                </c:pt>
                <c:pt idx="54">
                  <c:v>1342.018</c:v>
                </c:pt>
                <c:pt idx="55">
                  <c:v>1430.2180000000001</c:v>
                </c:pt>
                <c:pt idx="56">
                  <c:v>1520.222</c:v>
                </c:pt>
                <c:pt idx="57">
                  <c:v>1688.1959999999999</c:v>
                </c:pt>
                <c:pt idx="58">
                  <c:v>1844.6310000000001</c:v>
                </c:pt>
                <c:pt idx="59">
                  <c:v>2086.605</c:v>
                </c:pt>
                <c:pt idx="60">
                  <c:v>2320.5659999999998</c:v>
                </c:pt>
                <c:pt idx="61">
                  <c:v>2556.752</c:v>
                </c:pt>
                <c:pt idx="62">
                  <c:v>2708.1469999999999</c:v>
                </c:pt>
                <c:pt idx="63">
                  <c:v>2782.6350000000002</c:v>
                </c:pt>
                <c:pt idx="64">
                  <c:v>2722.877</c:v>
                </c:pt>
                <c:pt idx="65">
                  <c:v>2571.0320000000002</c:v>
                </c:pt>
                <c:pt idx="66">
                  <c:v>2475.9189999999999</c:v>
                </c:pt>
                <c:pt idx="67">
                  <c:v>2340.8989999999999</c:v>
                </c:pt>
                <c:pt idx="68">
                  <c:v>2242.3209999999999</c:v>
                </c:pt>
                <c:pt idx="69">
                  <c:v>2111.0230000000001</c:v>
                </c:pt>
                <c:pt idx="70">
                  <c:v>1974.415</c:v>
                </c:pt>
                <c:pt idx="71">
                  <c:v>1868.768</c:v>
                </c:pt>
                <c:pt idx="72">
                  <c:v>1773.394</c:v>
                </c:pt>
                <c:pt idx="73">
                  <c:v>1692.942</c:v>
                </c:pt>
                <c:pt idx="74">
                  <c:v>1612.76</c:v>
                </c:pt>
                <c:pt idx="75">
                  <c:v>1536.354</c:v>
                </c:pt>
                <c:pt idx="76">
                  <c:v>1467.5719999999999</c:v>
                </c:pt>
                <c:pt idx="77">
                  <c:v>1401.548</c:v>
                </c:pt>
                <c:pt idx="78">
                  <c:v>1351.3340000000001</c:v>
                </c:pt>
                <c:pt idx="79">
                  <c:v>1267.82</c:v>
                </c:pt>
                <c:pt idx="80">
                  <c:v>1226.0899999999999</c:v>
                </c:pt>
                <c:pt idx="81">
                  <c:v>1177.2940000000001</c:v>
                </c:pt>
                <c:pt idx="82">
                  <c:v>1125.5360000000001</c:v>
                </c:pt>
                <c:pt idx="83">
                  <c:v>1094.961</c:v>
                </c:pt>
                <c:pt idx="84">
                  <c:v>1060.6089999999999</c:v>
                </c:pt>
                <c:pt idx="85">
                  <c:v>1042.22</c:v>
                </c:pt>
                <c:pt idx="86">
                  <c:v>1005.3390000000001</c:v>
                </c:pt>
                <c:pt idx="87">
                  <c:v>985.79399999999998</c:v>
                </c:pt>
                <c:pt idx="88">
                  <c:v>965.197</c:v>
                </c:pt>
                <c:pt idx="89">
                  <c:v>929.346</c:v>
                </c:pt>
                <c:pt idx="90">
                  <c:v>920.71500000000003</c:v>
                </c:pt>
                <c:pt idx="91">
                  <c:v>892.91200000000003</c:v>
                </c:pt>
                <c:pt idx="92">
                  <c:v>864.69399999999996</c:v>
                </c:pt>
                <c:pt idx="93">
                  <c:v>848.22500000000002</c:v>
                </c:pt>
                <c:pt idx="94">
                  <c:v>831.05</c:v>
                </c:pt>
                <c:pt idx="95">
                  <c:v>815.452</c:v>
                </c:pt>
                <c:pt idx="96">
                  <c:v>801.86699999999996</c:v>
                </c:pt>
                <c:pt idx="97">
                  <c:v>781.71100000000001</c:v>
                </c:pt>
                <c:pt idx="98">
                  <c:v>762.30600000000004</c:v>
                </c:pt>
                <c:pt idx="99">
                  <c:v>747.24400000000003</c:v>
                </c:pt>
                <c:pt idx="100">
                  <c:v>738.57100000000003</c:v>
                </c:pt>
                <c:pt idx="101">
                  <c:v>718.55399999999997</c:v>
                </c:pt>
                <c:pt idx="102">
                  <c:v>703.05</c:v>
                </c:pt>
                <c:pt idx="103">
                  <c:v>702.69799999999998</c:v>
                </c:pt>
                <c:pt idx="104">
                  <c:v>679.529</c:v>
                </c:pt>
                <c:pt idx="105">
                  <c:v>666.423</c:v>
                </c:pt>
                <c:pt idx="106">
                  <c:v>661.78399999999999</c:v>
                </c:pt>
                <c:pt idx="107">
                  <c:v>650.07000000000005</c:v>
                </c:pt>
                <c:pt idx="108">
                  <c:v>644.81500000000005</c:v>
                </c:pt>
                <c:pt idx="109">
                  <c:v>636.43100000000004</c:v>
                </c:pt>
                <c:pt idx="110">
                  <c:v>632.12699999999995</c:v>
                </c:pt>
                <c:pt idx="111">
                  <c:v>628.70899999999995</c:v>
                </c:pt>
                <c:pt idx="112">
                  <c:v>619.601</c:v>
                </c:pt>
                <c:pt idx="113">
                  <c:v>616.99599999999998</c:v>
                </c:pt>
                <c:pt idx="114">
                  <c:v>607.32399999999996</c:v>
                </c:pt>
                <c:pt idx="115">
                  <c:v>600.48599999999999</c:v>
                </c:pt>
                <c:pt idx="116">
                  <c:v>593.178</c:v>
                </c:pt>
                <c:pt idx="117">
                  <c:v>588.48</c:v>
                </c:pt>
                <c:pt idx="118">
                  <c:v>583.47500000000002</c:v>
                </c:pt>
                <c:pt idx="119">
                  <c:v>576.10599999999999</c:v>
                </c:pt>
                <c:pt idx="120">
                  <c:v>569.423</c:v>
                </c:pt>
                <c:pt idx="121">
                  <c:v>559.59199999999998</c:v>
                </c:pt>
                <c:pt idx="122">
                  <c:v>555.83199999999999</c:v>
                </c:pt>
                <c:pt idx="123">
                  <c:v>554.15599999999995</c:v>
                </c:pt>
                <c:pt idx="124">
                  <c:v>549.17899999999997</c:v>
                </c:pt>
                <c:pt idx="125">
                  <c:v>542.89</c:v>
                </c:pt>
                <c:pt idx="126">
                  <c:v>534.42700000000002</c:v>
                </c:pt>
                <c:pt idx="127">
                  <c:v>535.02599999999995</c:v>
                </c:pt>
                <c:pt idx="128">
                  <c:v>529.779</c:v>
                </c:pt>
                <c:pt idx="129">
                  <c:v>526.58699999999999</c:v>
                </c:pt>
                <c:pt idx="130">
                  <c:v>520.221</c:v>
                </c:pt>
                <c:pt idx="131">
                  <c:v>519.86</c:v>
                </c:pt>
                <c:pt idx="132">
                  <c:v>514.03599999999994</c:v>
                </c:pt>
                <c:pt idx="133">
                  <c:v>510.798</c:v>
                </c:pt>
                <c:pt idx="134">
                  <c:v>507.88799999999998</c:v>
                </c:pt>
                <c:pt idx="135">
                  <c:v>506.92200000000003</c:v>
                </c:pt>
                <c:pt idx="136">
                  <c:v>501.06599999999997</c:v>
                </c:pt>
                <c:pt idx="137">
                  <c:v>502.39699999999999</c:v>
                </c:pt>
                <c:pt idx="138">
                  <c:v>501.87700000000001</c:v>
                </c:pt>
                <c:pt idx="139">
                  <c:v>495.27800000000002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85-4389-BF67-BDF1EBB9CFFD}"/>
            </c:ext>
          </c:extLst>
        </c:ser>
        <c:ser>
          <c:idx val="1"/>
          <c:order val="1"/>
          <c:tx>
            <c:strRef>
              <c:f>'10yr Flows'!$G$3</c:f>
              <c:strCache>
                <c:ptCount val="1"/>
                <c:pt idx="0">
                  <c:v>Existing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'10yr Flows'!$A$4:$A$143</c:f>
              <c:numCache>
                <c:formatCode>m/d/yyyy\ h:mm</c:formatCode>
                <c:ptCount val="140"/>
                <c:pt idx="0">
                  <c:v>36526.041666666664</c:v>
                </c:pt>
                <c:pt idx="1">
                  <c:v>36526.083333333336</c:v>
                </c:pt>
                <c:pt idx="2">
                  <c:v>36526.125</c:v>
                </c:pt>
                <c:pt idx="3">
                  <c:v>36526.166666666664</c:v>
                </c:pt>
                <c:pt idx="4">
                  <c:v>36526.208333333336</c:v>
                </c:pt>
                <c:pt idx="5">
                  <c:v>36526.25</c:v>
                </c:pt>
                <c:pt idx="6">
                  <c:v>36526.291666666664</c:v>
                </c:pt>
                <c:pt idx="7">
                  <c:v>36526.333333333336</c:v>
                </c:pt>
                <c:pt idx="8">
                  <c:v>36526.375</c:v>
                </c:pt>
                <c:pt idx="9">
                  <c:v>36526.416666666664</c:v>
                </c:pt>
                <c:pt idx="10">
                  <c:v>36526.458333333336</c:v>
                </c:pt>
                <c:pt idx="11">
                  <c:v>36526.5</c:v>
                </c:pt>
                <c:pt idx="12">
                  <c:v>36526.541666666664</c:v>
                </c:pt>
                <c:pt idx="13">
                  <c:v>36526.583333333336</c:v>
                </c:pt>
                <c:pt idx="14">
                  <c:v>36526.625</c:v>
                </c:pt>
                <c:pt idx="15">
                  <c:v>36526.666666666664</c:v>
                </c:pt>
                <c:pt idx="16">
                  <c:v>36526.708333333336</c:v>
                </c:pt>
                <c:pt idx="17">
                  <c:v>36526.75</c:v>
                </c:pt>
                <c:pt idx="18">
                  <c:v>36526.791666666664</c:v>
                </c:pt>
                <c:pt idx="19">
                  <c:v>36526.833333333336</c:v>
                </c:pt>
                <c:pt idx="20">
                  <c:v>36526.875</c:v>
                </c:pt>
                <c:pt idx="21">
                  <c:v>36526.916666666664</c:v>
                </c:pt>
                <c:pt idx="22">
                  <c:v>36526.958333333336</c:v>
                </c:pt>
                <c:pt idx="23">
                  <c:v>36527</c:v>
                </c:pt>
                <c:pt idx="24">
                  <c:v>36527.041666666664</c:v>
                </c:pt>
                <c:pt idx="25">
                  <c:v>36527.083333333336</c:v>
                </c:pt>
                <c:pt idx="26">
                  <c:v>36527.125</c:v>
                </c:pt>
                <c:pt idx="27">
                  <c:v>36527.166666666664</c:v>
                </c:pt>
                <c:pt idx="28">
                  <c:v>36527.208333333336</c:v>
                </c:pt>
                <c:pt idx="29">
                  <c:v>36527.25</c:v>
                </c:pt>
                <c:pt idx="30">
                  <c:v>36527.291666666664</c:v>
                </c:pt>
                <c:pt idx="31">
                  <c:v>36527.333333333336</c:v>
                </c:pt>
                <c:pt idx="32">
                  <c:v>36527.375</c:v>
                </c:pt>
                <c:pt idx="33">
                  <c:v>36527.416666666664</c:v>
                </c:pt>
                <c:pt idx="34">
                  <c:v>36527.458333333336</c:v>
                </c:pt>
                <c:pt idx="35">
                  <c:v>36527.5</c:v>
                </c:pt>
                <c:pt idx="36">
                  <c:v>36527.541666666664</c:v>
                </c:pt>
                <c:pt idx="37">
                  <c:v>36527.583333333336</c:v>
                </c:pt>
                <c:pt idx="38">
                  <c:v>36527.625</c:v>
                </c:pt>
                <c:pt idx="39">
                  <c:v>36527.666666666664</c:v>
                </c:pt>
                <c:pt idx="40">
                  <c:v>36527.708333333336</c:v>
                </c:pt>
                <c:pt idx="41">
                  <c:v>36527.75</c:v>
                </c:pt>
                <c:pt idx="42">
                  <c:v>36527.791666666664</c:v>
                </c:pt>
                <c:pt idx="43">
                  <c:v>36527.833333333336</c:v>
                </c:pt>
                <c:pt idx="44">
                  <c:v>36527.875</c:v>
                </c:pt>
                <c:pt idx="45">
                  <c:v>36527.916666666664</c:v>
                </c:pt>
                <c:pt idx="46">
                  <c:v>36527.958333333336</c:v>
                </c:pt>
                <c:pt idx="47">
                  <c:v>36528</c:v>
                </c:pt>
                <c:pt idx="48">
                  <c:v>36528.041666666664</c:v>
                </c:pt>
                <c:pt idx="49">
                  <c:v>36528.083333333336</c:v>
                </c:pt>
                <c:pt idx="50">
                  <c:v>36528.125</c:v>
                </c:pt>
                <c:pt idx="51">
                  <c:v>36528.166666666664</c:v>
                </c:pt>
                <c:pt idx="52">
                  <c:v>36528.208333333336</c:v>
                </c:pt>
                <c:pt idx="53">
                  <c:v>36528.25</c:v>
                </c:pt>
                <c:pt idx="54">
                  <c:v>36528.291666666664</c:v>
                </c:pt>
                <c:pt idx="55">
                  <c:v>36528.333333333336</c:v>
                </c:pt>
                <c:pt idx="56">
                  <c:v>36528.375</c:v>
                </c:pt>
                <c:pt idx="57">
                  <c:v>36528.416666666664</c:v>
                </c:pt>
                <c:pt idx="58">
                  <c:v>36528.458333333336</c:v>
                </c:pt>
                <c:pt idx="59">
                  <c:v>36528.5</c:v>
                </c:pt>
                <c:pt idx="60">
                  <c:v>36528.541666666664</c:v>
                </c:pt>
                <c:pt idx="61">
                  <c:v>36528.583333333336</c:v>
                </c:pt>
                <c:pt idx="62">
                  <c:v>36528.625</c:v>
                </c:pt>
                <c:pt idx="63">
                  <c:v>36528.666666666664</c:v>
                </c:pt>
                <c:pt idx="64">
                  <c:v>36528.708333333336</c:v>
                </c:pt>
                <c:pt idx="65">
                  <c:v>36528.75</c:v>
                </c:pt>
                <c:pt idx="66">
                  <c:v>36528.791666666664</c:v>
                </c:pt>
                <c:pt idx="67">
                  <c:v>36528.833333333336</c:v>
                </c:pt>
                <c:pt idx="68">
                  <c:v>36528.875</c:v>
                </c:pt>
                <c:pt idx="69">
                  <c:v>36528.916666666664</c:v>
                </c:pt>
                <c:pt idx="70">
                  <c:v>36528.958333333336</c:v>
                </c:pt>
                <c:pt idx="71">
                  <c:v>36529</c:v>
                </c:pt>
                <c:pt idx="72">
                  <c:v>36529.041666666664</c:v>
                </c:pt>
                <c:pt idx="73">
                  <c:v>36529.083333333336</c:v>
                </c:pt>
                <c:pt idx="74">
                  <c:v>36529.125</c:v>
                </c:pt>
                <c:pt idx="75">
                  <c:v>36529.166666666664</c:v>
                </c:pt>
                <c:pt idx="76">
                  <c:v>36529.208333333336</c:v>
                </c:pt>
                <c:pt idx="77">
                  <c:v>36529.25</c:v>
                </c:pt>
                <c:pt idx="78">
                  <c:v>36529.291666666664</c:v>
                </c:pt>
                <c:pt idx="79">
                  <c:v>36529.333333333336</c:v>
                </c:pt>
                <c:pt idx="80">
                  <c:v>36529.375</c:v>
                </c:pt>
                <c:pt idx="81">
                  <c:v>36529.416666666664</c:v>
                </c:pt>
                <c:pt idx="82">
                  <c:v>36529.458333333336</c:v>
                </c:pt>
                <c:pt idx="83">
                  <c:v>36529.5</c:v>
                </c:pt>
                <c:pt idx="84">
                  <c:v>36529.541666666664</c:v>
                </c:pt>
                <c:pt idx="85">
                  <c:v>36529.583333333336</c:v>
                </c:pt>
                <c:pt idx="86">
                  <c:v>36529.625</c:v>
                </c:pt>
                <c:pt idx="87">
                  <c:v>36529.666666666664</c:v>
                </c:pt>
                <c:pt idx="88">
                  <c:v>36529.708333333336</c:v>
                </c:pt>
                <c:pt idx="89">
                  <c:v>36529.75</c:v>
                </c:pt>
                <c:pt idx="90">
                  <c:v>36529.791666666664</c:v>
                </c:pt>
                <c:pt idx="91">
                  <c:v>36529.833333333336</c:v>
                </c:pt>
                <c:pt idx="92">
                  <c:v>36529.875</c:v>
                </c:pt>
                <c:pt idx="93">
                  <c:v>36529.916666666664</c:v>
                </c:pt>
                <c:pt idx="94">
                  <c:v>36529.958333333336</c:v>
                </c:pt>
                <c:pt idx="95">
                  <c:v>36530</c:v>
                </c:pt>
                <c:pt idx="96">
                  <c:v>36530.041666666664</c:v>
                </c:pt>
                <c:pt idx="97">
                  <c:v>36530.083333333336</c:v>
                </c:pt>
                <c:pt idx="98">
                  <c:v>36530.125</c:v>
                </c:pt>
                <c:pt idx="99">
                  <c:v>36530.166666666664</c:v>
                </c:pt>
                <c:pt idx="100">
                  <c:v>36530.208333333336</c:v>
                </c:pt>
                <c:pt idx="101">
                  <c:v>36530.25</c:v>
                </c:pt>
                <c:pt idx="102">
                  <c:v>36530.291666666664</c:v>
                </c:pt>
                <c:pt idx="103">
                  <c:v>36530.333333333336</c:v>
                </c:pt>
                <c:pt idx="104">
                  <c:v>36530.375</c:v>
                </c:pt>
                <c:pt idx="105">
                  <c:v>36530.416666666664</c:v>
                </c:pt>
                <c:pt idx="106">
                  <c:v>36530.458333333336</c:v>
                </c:pt>
                <c:pt idx="107">
                  <c:v>36530.5</c:v>
                </c:pt>
                <c:pt idx="108">
                  <c:v>36530.541666666664</c:v>
                </c:pt>
                <c:pt idx="109">
                  <c:v>36530.583333333336</c:v>
                </c:pt>
                <c:pt idx="110">
                  <c:v>36530.625</c:v>
                </c:pt>
                <c:pt idx="111">
                  <c:v>36530.666666666664</c:v>
                </c:pt>
                <c:pt idx="112">
                  <c:v>36530.708333333336</c:v>
                </c:pt>
                <c:pt idx="113">
                  <c:v>36530.75</c:v>
                </c:pt>
                <c:pt idx="114">
                  <c:v>36530.791666666664</c:v>
                </c:pt>
                <c:pt idx="115">
                  <c:v>36530.833333333336</c:v>
                </c:pt>
                <c:pt idx="116">
                  <c:v>36530.875</c:v>
                </c:pt>
                <c:pt idx="117">
                  <c:v>36530.916666666664</c:v>
                </c:pt>
                <c:pt idx="118">
                  <c:v>36530.958333333336</c:v>
                </c:pt>
                <c:pt idx="119">
                  <c:v>36531</c:v>
                </c:pt>
                <c:pt idx="120">
                  <c:v>36531.041666666664</c:v>
                </c:pt>
                <c:pt idx="121">
                  <c:v>36531.083333333336</c:v>
                </c:pt>
                <c:pt idx="122">
                  <c:v>36531.125</c:v>
                </c:pt>
                <c:pt idx="123">
                  <c:v>36531.166666666664</c:v>
                </c:pt>
                <c:pt idx="124">
                  <c:v>36531.208333333336</c:v>
                </c:pt>
                <c:pt idx="125">
                  <c:v>36531.25</c:v>
                </c:pt>
                <c:pt idx="126">
                  <c:v>36531.291666666664</c:v>
                </c:pt>
                <c:pt idx="127">
                  <c:v>36531.333333333336</c:v>
                </c:pt>
                <c:pt idx="128">
                  <c:v>36531.375</c:v>
                </c:pt>
                <c:pt idx="129">
                  <c:v>36531.416666666664</c:v>
                </c:pt>
                <c:pt idx="130">
                  <c:v>36531.458333333336</c:v>
                </c:pt>
                <c:pt idx="131">
                  <c:v>36531.5</c:v>
                </c:pt>
                <c:pt idx="132">
                  <c:v>36531.541666666664</c:v>
                </c:pt>
                <c:pt idx="133">
                  <c:v>36531.583333333336</c:v>
                </c:pt>
                <c:pt idx="134">
                  <c:v>36531.625</c:v>
                </c:pt>
                <c:pt idx="135">
                  <c:v>36531.666666666664</c:v>
                </c:pt>
                <c:pt idx="136">
                  <c:v>36531.708333333336</c:v>
                </c:pt>
                <c:pt idx="137">
                  <c:v>36531.75</c:v>
                </c:pt>
                <c:pt idx="138">
                  <c:v>36531.791666666664</c:v>
                </c:pt>
                <c:pt idx="139">
                  <c:v>36531.833333333336</c:v>
                </c:pt>
              </c:numCache>
            </c:numRef>
          </c:xVal>
          <c:yVal>
            <c:numRef>
              <c:f>'10yr Flows'!$G$4:$G$143</c:f>
              <c:numCache>
                <c:formatCode>General</c:formatCode>
                <c:ptCount val="140"/>
                <c:pt idx="0">
                  <c:v>0</c:v>
                </c:pt>
                <c:pt idx="1">
                  <c:v>739.20500000000004</c:v>
                </c:pt>
                <c:pt idx="2">
                  <c:v>756.47699999999998</c:v>
                </c:pt>
                <c:pt idx="3">
                  <c:v>767.89</c:v>
                </c:pt>
                <c:pt idx="4">
                  <c:v>802.66099999999994</c:v>
                </c:pt>
                <c:pt idx="5">
                  <c:v>840.73500000000001</c:v>
                </c:pt>
                <c:pt idx="6">
                  <c:v>896.61400000000003</c:v>
                </c:pt>
                <c:pt idx="7">
                  <c:v>944.22400000000005</c:v>
                </c:pt>
                <c:pt idx="8">
                  <c:v>965.96199999999999</c:v>
                </c:pt>
                <c:pt idx="9">
                  <c:v>986.577</c:v>
                </c:pt>
                <c:pt idx="10">
                  <c:v>1016.617</c:v>
                </c:pt>
                <c:pt idx="11">
                  <c:v>1021.395</c:v>
                </c:pt>
                <c:pt idx="12">
                  <c:v>1042.3420000000001</c:v>
                </c:pt>
                <c:pt idx="13">
                  <c:v>1064.6990000000001</c:v>
                </c:pt>
                <c:pt idx="14">
                  <c:v>1087.433</c:v>
                </c:pt>
                <c:pt idx="15">
                  <c:v>1121.2629999999999</c:v>
                </c:pt>
                <c:pt idx="16">
                  <c:v>1144.7329999999999</c:v>
                </c:pt>
                <c:pt idx="17">
                  <c:v>1168.5160000000001</c:v>
                </c:pt>
                <c:pt idx="18">
                  <c:v>1183.788</c:v>
                </c:pt>
                <c:pt idx="19">
                  <c:v>1235.037</c:v>
                </c:pt>
                <c:pt idx="20">
                  <c:v>1266.6189999999999</c:v>
                </c:pt>
                <c:pt idx="21">
                  <c:v>1316.0429999999999</c:v>
                </c:pt>
                <c:pt idx="22">
                  <c:v>1313.57</c:v>
                </c:pt>
                <c:pt idx="23">
                  <c:v>1305.4549999999999</c:v>
                </c:pt>
                <c:pt idx="24">
                  <c:v>1334.0450000000001</c:v>
                </c:pt>
                <c:pt idx="25">
                  <c:v>1334.684</c:v>
                </c:pt>
                <c:pt idx="26">
                  <c:v>1330.8409999999999</c:v>
                </c:pt>
                <c:pt idx="27">
                  <c:v>1346.34</c:v>
                </c:pt>
                <c:pt idx="28">
                  <c:v>1370.8710000000001</c:v>
                </c:pt>
                <c:pt idx="29">
                  <c:v>1378.3009999999999</c:v>
                </c:pt>
                <c:pt idx="30">
                  <c:v>1383.3979999999999</c:v>
                </c:pt>
                <c:pt idx="31">
                  <c:v>1391.23</c:v>
                </c:pt>
                <c:pt idx="32">
                  <c:v>1390.84</c:v>
                </c:pt>
                <c:pt idx="33">
                  <c:v>1385.7380000000001</c:v>
                </c:pt>
                <c:pt idx="34">
                  <c:v>1386.8209999999999</c:v>
                </c:pt>
                <c:pt idx="35">
                  <c:v>1399.0029999999999</c:v>
                </c:pt>
                <c:pt idx="36">
                  <c:v>1413.0029999999999</c:v>
                </c:pt>
                <c:pt idx="37">
                  <c:v>1422.73</c:v>
                </c:pt>
                <c:pt idx="38">
                  <c:v>1440.057</c:v>
                </c:pt>
                <c:pt idx="39">
                  <c:v>1450.7529999999999</c:v>
                </c:pt>
                <c:pt idx="40">
                  <c:v>1439.2059999999999</c:v>
                </c:pt>
                <c:pt idx="41">
                  <c:v>1428.9680000000001</c:v>
                </c:pt>
                <c:pt idx="42">
                  <c:v>1422.85</c:v>
                </c:pt>
                <c:pt idx="43">
                  <c:v>1426.115</c:v>
                </c:pt>
                <c:pt idx="44">
                  <c:v>1413.7470000000001</c:v>
                </c:pt>
                <c:pt idx="45">
                  <c:v>1417.2190000000001</c:v>
                </c:pt>
                <c:pt idx="46">
                  <c:v>1418.9780000000001</c:v>
                </c:pt>
                <c:pt idx="47">
                  <c:v>1434.597</c:v>
                </c:pt>
                <c:pt idx="48">
                  <c:v>1438.54</c:v>
                </c:pt>
                <c:pt idx="49">
                  <c:v>1469.7950000000001</c:v>
                </c:pt>
                <c:pt idx="50">
                  <c:v>1488.6569999999999</c:v>
                </c:pt>
                <c:pt idx="51">
                  <c:v>1542.7660000000001</c:v>
                </c:pt>
                <c:pt idx="52">
                  <c:v>1613.4059999999999</c:v>
                </c:pt>
                <c:pt idx="53">
                  <c:v>1705.607</c:v>
                </c:pt>
                <c:pt idx="54">
                  <c:v>1810.2819999999999</c:v>
                </c:pt>
                <c:pt idx="55">
                  <c:v>1877.6990000000001</c:v>
                </c:pt>
                <c:pt idx="56">
                  <c:v>1951.3620000000001</c:v>
                </c:pt>
                <c:pt idx="57">
                  <c:v>2082.8330000000001</c:v>
                </c:pt>
                <c:pt idx="58">
                  <c:v>2200.817</c:v>
                </c:pt>
                <c:pt idx="59">
                  <c:v>2397.0619999999999</c:v>
                </c:pt>
                <c:pt idx="60">
                  <c:v>2586.7330000000002</c:v>
                </c:pt>
                <c:pt idx="61">
                  <c:v>2783.3670000000002</c:v>
                </c:pt>
                <c:pt idx="62">
                  <c:v>2913.4969999999998</c:v>
                </c:pt>
                <c:pt idx="63">
                  <c:v>2974.3130000000001</c:v>
                </c:pt>
                <c:pt idx="64">
                  <c:v>2916.6080000000002</c:v>
                </c:pt>
                <c:pt idx="65">
                  <c:v>2780.19</c:v>
                </c:pt>
                <c:pt idx="66">
                  <c:v>2701.4340000000002</c:v>
                </c:pt>
                <c:pt idx="67">
                  <c:v>2584.5929999999998</c:v>
                </c:pt>
                <c:pt idx="68">
                  <c:v>2505.683</c:v>
                </c:pt>
                <c:pt idx="69">
                  <c:v>2396.5059999999999</c:v>
                </c:pt>
                <c:pt idx="70">
                  <c:v>2287.3820000000001</c:v>
                </c:pt>
                <c:pt idx="71">
                  <c:v>2206.377</c:v>
                </c:pt>
                <c:pt idx="72">
                  <c:v>2131.085</c:v>
                </c:pt>
                <c:pt idx="73">
                  <c:v>2073.9290000000001</c:v>
                </c:pt>
                <c:pt idx="74">
                  <c:v>2009.8510000000001</c:v>
                </c:pt>
                <c:pt idx="75">
                  <c:v>1948.6969999999999</c:v>
                </c:pt>
                <c:pt idx="76">
                  <c:v>1894.3620000000001</c:v>
                </c:pt>
                <c:pt idx="77">
                  <c:v>1842.7809999999999</c:v>
                </c:pt>
                <c:pt idx="78">
                  <c:v>1801.6959999999999</c:v>
                </c:pt>
                <c:pt idx="79">
                  <c:v>1728.588</c:v>
                </c:pt>
                <c:pt idx="80">
                  <c:v>1696.7750000000001</c:v>
                </c:pt>
                <c:pt idx="81">
                  <c:v>1654.5630000000001</c:v>
                </c:pt>
                <c:pt idx="82">
                  <c:v>1610.732</c:v>
                </c:pt>
                <c:pt idx="83">
                  <c:v>1585.421</c:v>
                </c:pt>
                <c:pt idx="84">
                  <c:v>1555.1020000000001</c:v>
                </c:pt>
                <c:pt idx="85">
                  <c:v>1537.837</c:v>
                </c:pt>
                <c:pt idx="86">
                  <c:v>1504.556</c:v>
                </c:pt>
                <c:pt idx="87">
                  <c:v>1486.0550000000001</c:v>
                </c:pt>
                <c:pt idx="88">
                  <c:v>1465.739</c:v>
                </c:pt>
                <c:pt idx="89">
                  <c:v>1430.5250000000001</c:v>
                </c:pt>
                <c:pt idx="90">
                  <c:v>1422.5820000000001</c:v>
                </c:pt>
                <c:pt idx="91">
                  <c:v>1393.039</c:v>
                </c:pt>
                <c:pt idx="92">
                  <c:v>1362.6389999999999</c:v>
                </c:pt>
                <c:pt idx="93">
                  <c:v>1344.9860000000001</c:v>
                </c:pt>
                <c:pt idx="94">
                  <c:v>1325.509</c:v>
                </c:pt>
                <c:pt idx="95">
                  <c:v>1307.346</c:v>
                </c:pt>
                <c:pt idx="96">
                  <c:v>1291.682</c:v>
                </c:pt>
                <c:pt idx="97">
                  <c:v>1266.9949999999999</c:v>
                </c:pt>
                <c:pt idx="98">
                  <c:v>1244.664</c:v>
                </c:pt>
                <c:pt idx="99">
                  <c:v>1225.5239999999999</c:v>
                </c:pt>
                <c:pt idx="100">
                  <c:v>1214.1959999999999</c:v>
                </c:pt>
                <c:pt idx="101">
                  <c:v>1187.55</c:v>
                </c:pt>
                <c:pt idx="102">
                  <c:v>1168.1969999999999</c:v>
                </c:pt>
                <c:pt idx="103">
                  <c:v>1167.029</c:v>
                </c:pt>
                <c:pt idx="104">
                  <c:v>1135.451</c:v>
                </c:pt>
                <c:pt idx="105">
                  <c:v>1117.7760000000001</c:v>
                </c:pt>
                <c:pt idx="106">
                  <c:v>1110.221</c:v>
                </c:pt>
                <c:pt idx="107">
                  <c:v>1093.201</c:v>
                </c:pt>
                <c:pt idx="108">
                  <c:v>1085.8119999999999</c:v>
                </c:pt>
                <c:pt idx="109">
                  <c:v>1072.3209999999999</c:v>
                </c:pt>
                <c:pt idx="110">
                  <c:v>1065.7819999999999</c:v>
                </c:pt>
                <c:pt idx="111">
                  <c:v>1059.605</c:v>
                </c:pt>
                <c:pt idx="112">
                  <c:v>1044.8240000000001</c:v>
                </c:pt>
                <c:pt idx="113">
                  <c:v>1040.729</c:v>
                </c:pt>
                <c:pt idx="114">
                  <c:v>1024.69</c:v>
                </c:pt>
                <c:pt idx="115">
                  <c:v>1014.442</c:v>
                </c:pt>
                <c:pt idx="116">
                  <c:v>1001.835</c:v>
                </c:pt>
                <c:pt idx="117">
                  <c:v>992.41099999999994</c:v>
                </c:pt>
                <c:pt idx="118">
                  <c:v>985.10799999999995</c:v>
                </c:pt>
                <c:pt idx="119">
                  <c:v>972.39300000000003</c:v>
                </c:pt>
                <c:pt idx="120">
                  <c:v>960.14</c:v>
                </c:pt>
                <c:pt idx="121">
                  <c:v>942.86500000000001</c:v>
                </c:pt>
                <c:pt idx="122">
                  <c:v>935.20899999999995</c:v>
                </c:pt>
                <c:pt idx="123">
                  <c:v>931.17700000000002</c:v>
                </c:pt>
                <c:pt idx="124">
                  <c:v>921.69500000000005</c:v>
                </c:pt>
                <c:pt idx="125">
                  <c:v>910.37900000000002</c:v>
                </c:pt>
                <c:pt idx="126">
                  <c:v>892.98199999999997</c:v>
                </c:pt>
                <c:pt idx="127">
                  <c:v>893.97799999999995</c:v>
                </c:pt>
                <c:pt idx="128">
                  <c:v>884.01099999999997</c:v>
                </c:pt>
                <c:pt idx="129">
                  <c:v>877.34500000000003</c:v>
                </c:pt>
                <c:pt idx="130">
                  <c:v>864.94399999999996</c:v>
                </c:pt>
                <c:pt idx="131">
                  <c:v>863.72400000000005</c:v>
                </c:pt>
                <c:pt idx="132">
                  <c:v>853.10799999999995</c:v>
                </c:pt>
                <c:pt idx="133">
                  <c:v>846.33299999999997</c:v>
                </c:pt>
                <c:pt idx="134">
                  <c:v>839.26</c:v>
                </c:pt>
                <c:pt idx="135">
                  <c:v>837.16499999999996</c:v>
                </c:pt>
                <c:pt idx="136">
                  <c:v>825.98199999999997</c:v>
                </c:pt>
                <c:pt idx="137">
                  <c:v>827.69899999999996</c:v>
                </c:pt>
                <c:pt idx="138">
                  <c:v>826.84</c:v>
                </c:pt>
                <c:pt idx="139">
                  <c:v>813.98599999999999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85-4389-BF67-BDF1EBB9CF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097008"/>
        <c:axId val="313100248"/>
      </c:scatterChart>
      <c:valAx>
        <c:axId val="313097008"/>
        <c:scaling>
          <c:orientation val="minMax"/>
          <c:max val="36532"/>
          <c:min val="3652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and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00248"/>
        <c:crosses val="autoZero"/>
        <c:crossBetween val="midCat"/>
      </c:valAx>
      <c:valAx>
        <c:axId val="31310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</a:t>
                </a:r>
                <a:r>
                  <a:rPr lang="en-US" baseline="0"/>
                  <a:t> </a:t>
                </a:r>
                <a:r>
                  <a:rPr lang="en-US"/>
                  <a:t>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097008"/>
        <c:crosses val="autoZero"/>
        <c:crossBetween val="midCat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2-yr</a:t>
            </a:r>
            <a:r>
              <a:rPr lang="en-US" baseline="0"/>
              <a:t> Discharge down Lindo Channel - Existing vs As-built conditions</a:t>
            </a:r>
            <a:endParaRPr lang="en-US"/>
          </a:p>
        </c:rich>
      </c:tx>
      <c:layout>
        <c:manualLayout>
          <c:xMode val="edge"/>
          <c:yMode val="edge"/>
          <c:x val="0.23868791972727285"/>
          <c:y val="1.4221219467169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'2yr Flows'!$D$3</c:f>
              <c:strCache>
                <c:ptCount val="1"/>
                <c:pt idx="0">
                  <c:v>As-built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'2yr Flows'!$A$4:$A$143</c:f>
              <c:numCache>
                <c:formatCode>m/d/yyyy\ h:mm</c:formatCode>
                <c:ptCount val="140"/>
                <c:pt idx="0">
                  <c:v>36526.041666666664</c:v>
                </c:pt>
                <c:pt idx="1">
                  <c:v>36526.083333333336</c:v>
                </c:pt>
                <c:pt idx="2">
                  <c:v>36526.125</c:v>
                </c:pt>
                <c:pt idx="3">
                  <c:v>36526.166666666664</c:v>
                </c:pt>
                <c:pt idx="4">
                  <c:v>36526.208333333336</c:v>
                </c:pt>
                <c:pt idx="5">
                  <c:v>36526.25</c:v>
                </c:pt>
                <c:pt idx="6">
                  <c:v>36526.291666666664</c:v>
                </c:pt>
                <c:pt idx="7">
                  <c:v>36526.333333333336</c:v>
                </c:pt>
                <c:pt idx="8">
                  <c:v>36526.375</c:v>
                </c:pt>
                <c:pt idx="9">
                  <c:v>36526.416666666664</c:v>
                </c:pt>
                <c:pt idx="10">
                  <c:v>36526.458333333336</c:v>
                </c:pt>
                <c:pt idx="11">
                  <c:v>36526.5</c:v>
                </c:pt>
                <c:pt idx="12">
                  <c:v>36526.541666666664</c:v>
                </c:pt>
                <c:pt idx="13">
                  <c:v>36526.583333333336</c:v>
                </c:pt>
                <c:pt idx="14">
                  <c:v>36526.625</c:v>
                </c:pt>
                <c:pt idx="15">
                  <c:v>36526.666666666664</c:v>
                </c:pt>
                <c:pt idx="16">
                  <c:v>36526.708333333336</c:v>
                </c:pt>
                <c:pt idx="17">
                  <c:v>36526.75</c:v>
                </c:pt>
                <c:pt idx="18">
                  <c:v>36526.791666666664</c:v>
                </c:pt>
                <c:pt idx="19">
                  <c:v>36526.833333333336</c:v>
                </c:pt>
                <c:pt idx="20">
                  <c:v>36526.875</c:v>
                </c:pt>
                <c:pt idx="21">
                  <c:v>36526.916666666664</c:v>
                </c:pt>
                <c:pt idx="22">
                  <c:v>36526.958333333336</c:v>
                </c:pt>
                <c:pt idx="23">
                  <c:v>36527</c:v>
                </c:pt>
                <c:pt idx="24">
                  <c:v>36527.041666666664</c:v>
                </c:pt>
                <c:pt idx="25">
                  <c:v>36527.083333333336</c:v>
                </c:pt>
                <c:pt idx="26">
                  <c:v>36527.125</c:v>
                </c:pt>
                <c:pt idx="27">
                  <c:v>36527.166666666664</c:v>
                </c:pt>
                <c:pt idx="28">
                  <c:v>36527.208333333336</c:v>
                </c:pt>
                <c:pt idx="29">
                  <c:v>36527.25</c:v>
                </c:pt>
                <c:pt idx="30">
                  <c:v>36527.291666666664</c:v>
                </c:pt>
                <c:pt idx="31">
                  <c:v>36527.333333333336</c:v>
                </c:pt>
                <c:pt idx="32">
                  <c:v>36527.375</c:v>
                </c:pt>
                <c:pt idx="33">
                  <c:v>36527.416666666664</c:v>
                </c:pt>
                <c:pt idx="34">
                  <c:v>36527.458333333336</c:v>
                </c:pt>
                <c:pt idx="35">
                  <c:v>36527.5</c:v>
                </c:pt>
                <c:pt idx="36">
                  <c:v>36527.541666666664</c:v>
                </c:pt>
                <c:pt idx="37">
                  <c:v>36527.583333333336</c:v>
                </c:pt>
                <c:pt idx="38">
                  <c:v>36527.625</c:v>
                </c:pt>
                <c:pt idx="39">
                  <c:v>36527.666666666664</c:v>
                </c:pt>
                <c:pt idx="40">
                  <c:v>36527.708333333336</c:v>
                </c:pt>
                <c:pt idx="41">
                  <c:v>36527.75</c:v>
                </c:pt>
                <c:pt idx="42">
                  <c:v>36527.791666666664</c:v>
                </c:pt>
                <c:pt idx="43">
                  <c:v>36527.833333333336</c:v>
                </c:pt>
                <c:pt idx="44">
                  <c:v>36527.875</c:v>
                </c:pt>
                <c:pt idx="45">
                  <c:v>36527.916666666664</c:v>
                </c:pt>
                <c:pt idx="46">
                  <c:v>36527.958333333336</c:v>
                </c:pt>
                <c:pt idx="47">
                  <c:v>36528</c:v>
                </c:pt>
                <c:pt idx="48">
                  <c:v>36528.041666666664</c:v>
                </c:pt>
                <c:pt idx="49">
                  <c:v>36528.083333333336</c:v>
                </c:pt>
                <c:pt idx="50">
                  <c:v>36528.125</c:v>
                </c:pt>
                <c:pt idx="51">
                  <c:v>36528.166666666664</c:v>
                </c:pt>
                <c:pt idx="52">
                  <c:v>36528.208333333336</c:v>
                </c:pt>
                <c:pt idx="53">
                  <c:v>36528.25</c:v>
                </c:pt>
                <c:pt idx="54">
                  <c:v>36528.291666666664</c:v>
                </c:pt>
                <c:pt idx="55">
                  <c:v>36528.333333333336</c:v>
                </c:pt>
                <c:pt idx="56">
                  <c:v>36528.375</c:v>
                </c:pt>
                <c:pt idx="57">
                  <c:v>36528.416666666664</c:v>
                </c:pt>
                <c:pt idx="58">
                  <c:v>36528.458333333336</c:v>
                </c:pt>
                <c:pt idx="59">
                  <c:v>36528.5</c:v>
                </c:pt>
                <c:pt idx="60">
                  <c:v>36528.541666666664</c:v>
                </c:pt>
                <c:pt idx="61">
                  <c:v>36528.583333333336</c:v>
                </c:pt>
                <c:pt idx="62">
                  <c:v>36528.625</c:v>
                </c:pt>
                <c:pt idx="63">
                  <c:v>36528.666666666664</c:v>
                </c:pt>
                <c:pt idx="64">
                  <c:v>36528.708333333336</c:v>
                </c:pt>
                <c:pt idx="65">
                  <c:v>36528.75</c:v>
                </c:pt>
                <c:pt idx="66">
                  <c:v>36528.791666666664</c:v>
                </c:pt>
                <c:pt idx="67">
                  <c:v>36528.833333333336</c:v>
                </c:pt>
                <c:pt idx="68">
                  <c:v>36528.875</c:v>
                </c:pt>
                <c:pt idx="69">
                  <c:v>36528.916666666664</c:v>
                </c:pt>
                <c:pt idx="70">
                  <c:v>36528.958333333336</c:v>
                </c:pt>
                <c:pt idx="71">
                  <c:v>36529</c:v>
                </c:pt>
                <c:pt idx="72">
                  <c:v>36529.041666666664</c:v>
                </c:pt>
                <c:pt idx="73">
                  <c:v>36529.083333333336</c:v>
                </c:pt>
                <c:pt idx="74">
                  <c:v>36529.125</c:v>
                </c:pt>
                <c:pt idx="75">
                  <c:v>36529.166666666664</c:v>
                </c:pt>
                <c:pt idx="76">
                  <c:v>36529.208333333336</c:v>
                </c:pt>
                <c:pt idx="77">
                  <c:v>36529.25</c:v>
                </c:pt>
                <c:pt idx="78">
                  <c:v>36529.291666666664</c:v>
                </c:pt>
                <c:pt idx="79">
                  <c:v>36529.333333333336</c:v>
                </c:pt>
                <c:pt idx="80">
                  <c:v>36529.375</c:v>
                </c:pt>
                <c:pt idx="81">
                  <c:v>36529.416666666664</c:v>
                </c:pt>
                <c:pt idx="82">
                  <c:v>36529.458333333336</c:v>
                </c:pt>
                <c:pt idx="83">
                  <c:v>36529.5</c:v>
                </c:pt>
                <c:pt idx="84">
                  <c:v>36529.541666666664</c:v>
                </c:pt>
                <c:pt idx="85">
                  <c:v>36529.583333333336</c:v>
                </c:pt>
                <c:pt idx="86">
                  <c:v>36529.625</c:v>
                </c:pt>
                <c:pt idx="87">
                  <c:v>36529.666666666664</c:v>
                </c:pt>
                <c:pt idx="88">
                  <c:v>36529.708333333336</c:v>
                </c:pt>
                <c:pt idx="89">
                  <c:v>36529.75</c:v>
                </c:pt>
                <c:pt idx="90">
                  <c:v>36529.791666666664</c:v>
                </c:pt>
                <c:pt idx="91">
                  <c:v>36529.833333333336</c:v>
                </c:pt>
                <c:pt idx="92">
                  <c:v>36529.875</c:v>
                </c:pt>
                <c:pt idx="93">
                  <c:v>36529.916666666664</c:v>
                </c:pt>
                <c:pt idx="94">
                  <c:v>36529.958333333336</c:v>
                </c:pt>
                <c:pt idx="95">
                  <c:v>36530</c:v>
                </c:pt>
                <c:pt idx="96">
                  <c:v>36530.041666666664</c:v>
                </c:pt>
                <c:pt idx="97">
                  <c:v>36530.083333333336</c:v>
                </c:pt>
                <c:pt idx="98">
                  <c:v>36530.125</c:v>
                </c:pt>
                <c:pt idx="99">
                  <c:v>36530.166666666664</c:v>
                </c:pt>
                <c:pt idx="100">
                  <c:v>36530.208333333336</c:v>
                </c:pt>
                <c:pt idx="101">
                  <c:v>36530.25</c:v>
                </c:pt>
                <c:pt idx="102">
                  <c:v>36530.291666666664</c:v>
                </c:pt>
                <c:pt idx="103">
                  <c:v>36530.333333333336</c:v>
                </c:pt>
                <c:pt idx="104">
                  <c:v>36530.375</c:v>
                </c:pt>
                <c:pt idx="105">
                  <c:v>36530.416666666664</c:v>
                </c:pt>
                <c:pt idx="106">
                  <c:v>36530.458333333336</c:v>
                </c:pt>
                <c:pt idx="107">
                  <c:v>36530.5</c:v>
                </c:pt>
                <c:pt idx="108">
                  <c:v>36530.541666666664</c:v>
                </c:pt>
                <c:pt idx="109">
                  <c:v>36530.583333333336</c:v>
                </c:pt>
                <c:pt idx="110">
                  <c:v>36530.625</c:v>
                </c:pt>
                <c:pt idx="111">
                  <c:v>36530.666666666664</c:v>
                </c:pt>
                <c:pt idx="112">
                  <c:v>36530.708333333336</c:v>
                </c:pt>
                <c:pt idx="113">
                  <c:v>36530.75</c:v>
                </c:pt>
                <c:pt idx="114">
                  <c:v>36530.791666666664</c:v>
                </c:pt>
                <c:pt idx="115">
                  <c:v>36530.833333333336</c:v>
                </c:pt>
                <c:pt idx="116">
                  <c:v>36530.875</c:v>
                </c:pt>
                <c:pt idx="117">
                  <c:v>36530.916666666664</c:v>
                </c:pt>
                <c:pt idx="118">
                  <c:v>36530.958333333336</c:v>
                </c:pt>
                <c:pt idx="119">
                  <c:v>36531</c:v>
                </c:pt>
                <c:pt idx="120">
                  <c:v>36531.041666666664</c:v>
                </c:pt>
                <c:pt idx="121">
                  <c:v>36531.083333333336</c:v>
                </c:pt>
                <c:pt idx="122">
                  <c:v>36531.125</c:v>
                </c:pt>
                <c:pt idx="123">
                  <c:v>36531.166666666664</c:v>
                </c:pt>
                <c:pt idx="124">
                  <c:v>36531.208333333336</c:v>
                </c:pt>
                <c:pt idx="125">
                  <c:v>36531.25</c:v>
                </c:pt>
                <c:pt idx="126">
                  <c:v>36531.291666666664</c:v>
                </c:pt>
                <c:pt idx="127">
                  <c:v>36531.333333333336</c:v>
                </c:pt>
                <c:pt idx="128">
                  <c:v>36531.375</c:v>
                </c:pt>
                <c:pt idx="129">
                  <c:v>36531.416666666664</c:v>
                </c:pt>
                <c:pt idx="130">
                  <c:v>36531.458333333336</c:v>
                </c:pt>
                <c:pt idx="131">
                  <c:v>36531.5</c:v>
                </c:pt>
                <c:pt idx="132">
                  <c:v>36531.541666666664</c:v>
                </c:pt>
                <c:pt idx="133">
                  <c:v>36531.583333333336</c:v>
                </c:pt>
                <c:pt idx="134">
                  <c:v>36531.625</c:v>
                </c:pt>
                <c:pt idx="135">
                  <c:v>36531.666666666664</c:v>
                </c:pt>
                <c:pt idx="136">
                  <c:v>36531.708333333336</c:v>
                </c:pt>
                <c:pt idx="137">
                  <c:v>36531.75</c:v>
                </c:pt>
                <c:pt idx="138">
                  <c:v>36531.791666666664</c:v>
                </c:pt>
                <c:pt idx="139">
                  <c:v>36531.833333333336</c:v>
                </c:pt>
              </c:numCache>
            </c:numRef>
          </c:xVal>
          <c:yVal>
            <c:numRef>
              <c:f>'2yr Flows'!$D$4:$D$143</c:f>
              <c:numCache>
                <c:formatCode>General</c:formatCode>
                <c:ptCount val="140"/>
                <c:pt idx="0">
                  <c:v>0</c:v>
                </c:pt>
                <c:pt idx="1">
                  <c:v>283.85199999999998</c:v>
                </c:pt>
                <c:pt idx="2">
                  <c:v>309.72899999999998</c:v>
                </c:pt>
                <c:pt idx="3">
                  <c:v>335.11599999999999</c:v>
                </c:pt>
                <c:pt idx="4">
                  <c:v>361.71899999999999</c:v>
                </c:pt>
                <c:pt idx="5">
                  <c:v>410.90300000000002</c:v>
                </c:pt>
                <c:pt idx="6">
                  <c:v>479.61</c:v>
                </c:pt>
                <c:pt idx="7">
                  <c:v>556.98500000000001</c:v>
                </c:pt>
                <c:pt idx="8">
                  <c:v>660.25699999999995</c:v>
                </c:pt>
                <c:pt idx="9">
                  <c:v>775.58500000000004</c:v>
                </c:pt>
                <c:pt idx="10">
                  <c:v>877.93600000000004</c:v>
                </c:pt>
                <c:pt idx="11">
                  <c:v>1061.874</c:v>
                </c:pt>
                <c:pt idx="12">
                  <c:v>1232.76</c:v>
                </c:pt>
                <c:pt idx="13">
                  <c:v>1316.4169999999999</c:v>
                </c:pt>
                <c:pt idx="14">
                  <c:v>1350.2429999999999</c:v>
                </c:pt>
                <c:pt idx="15">
                  <c:v>1375.982</c:v>
                </c:pt>
                <c:pt idx="16">
                  <c:v>1427.4939999999999</c:v>
                </c:pt>
                <c:pt idx="17">
                  <c:v>1441.328</c:v>
                </c:pt>
                <c:pt idx="18">
                  <c:v>1412.7080000000001</c:v>
                </c:pt>
                <c:pt idx="19">
                  <c:v>1401.134</c:v>
                </c:pt>
                <c:pt idx="20">
                  <c:v>1380.5</c:v>
                </c:pt>
                <c:pt idx="21">
                  <c:v>1332.89</c:v>
                </c:pt>
                <c:pt idx="22">
                  <c:v>1268.0619999999999</c:v>
                </c:pt>
                <c:pt idx="23">
                  <c:v>1195.432</c:v>
                </c:pt>
                <c:pt idx="24">
                  <c:v>1129.6949999999999</c:v>
                </c:pt>
                <c:pt idx="25">
                  <c:v>1069.893</c:v>
                </c:pt>
                <c:pt idx="26">
                  <c:v>1013.145</c:v>
                </c:pt>
                <c:pt idx="27">
                  <c:v>965.72199999999998</c:v>
                </c:pt>
                <c:pt idx="28">
                  <c:v>903.32500000000005</c:v>
                </c:pt>
                <c:pt idx="29">
                  <c:v>856.072</c:v>
                </c:pt>
                <c:pt idx="30">
                  <c:v>811.58900000000006</c:v>
                </c:pt>
                <c:pt idx="31">
                  <c:v>770.72</c:v>
                </c:pt>
                <c:pt idx="32">
                  <c:v>739.947</c:v>
                </c:pt>
                <c:pt idx="33">
                  <c:v>720.30499999999995</c:v>
                </c:pt>
                <c:pt idx="34">
                  <c:v>684.92200000000003</c:v>
                </c:pt>
                <c:pt idx="35">
                  <c:v>663.51900000000001</c:v>
                </c:pt>
                <c:pt idx="36">
                  <c:v>639.74800000000005</c:v>
                </c:pt>
                <c:pt idx="37">
                  <c:v>613.80200000000002</c:v>
                </c:pt>
                <c:pt idx="38">
                  <c:v>589.82500000000005</c:v>
                </c:pt>
                <c:pt idx="39">
                  <c:v>573.79399999999998</c:v>
                </c:pt>
                <c:pt idx="40">
                  <c:v>555.11599999999999</c:v>
                </c:pt>
                <c:pt idx="41">
                  <c:v>545.221</c:v>
                </c:pt>
                <c:pt idx="42">
                  <c:v>532.08600000000001</c:v>
                </c:pt>
                <c:pt idx="43">
                  <c:v>523.452</c:v>
                </c:pt>
                <c:pt idx="44">
                  <c:v>514.09699999999998</c:v>
                </c:pt>
                <c:pt idx="45">
                  <c:v>511.42899999999997</c:v>
                </c:pt>
                <c:pt idx="46">
                  <c:v>511.42700000000002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8ED-4BC1-94EF-015296EF0927}"/>
            </c:ext>
          </c:extLst>
        </c:ser>
        <c:ser>
          <c:idx val="1"/>
          <c:order val="1"/>
          <c:tx>
            <c:strRef>
              <c:f>'2yr Flows'!$G$3</c:f>
              <c:strCache>
                <c:ptCount val="1"/>
                <c:pt idx="0">
                  <c:v>Existing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'2yr Flows'!$A$4:$A$143</c:f>
              <c:numCache>
                <c:formatCode>m/d/yyyy\ h:mm</c:formatCode>
                <c:ptCount val="140"/>
                <c:pt idx="0">
                  <c:v>36526.041666666664</c:v>
                </c:pt>
                <c:pt idx="1">
                  <c:v>36526.083333333336</c:v>
                </c:pt>
                <c:pt idx="2">
                  <c:v>36526.125</c:v>
                </c:pt>
                <c:pt idx="3">
                  <c:v>36526.166666666664</c:v>
                </c:pt>
                <c:pt idx="4">
                  <c:v>36526.208333333336</c:v>
                </c:pt>
                <c:pt idx="5">
                  <c:v>36526.25</c:v>
                </c:pt>
                <c:pt idx="6">
                  <c:v>36526.291666666664</c:v>
                </c:pt>
                <c:pt idx="7">
                  <c:v>36526.333333333336</c:v>
                </c:pt>
                <c:pt idx="8">
                  <c:v>36526.375</c:v>
                </c:pt>
                <c:pt idx="9">
                  <c:v>36526.416666666664</c:v>
                </c:pt>
                <c:pt idx="10">
                  <c:v>36526.458333333336</c:v>
                </c:pt>
                <c:pt idx="11">
                  <c:v>36526.5</c:v>
                </c:pt>
                <c:pt idx="12">
                  <c:v>36526.541666666664</c:v>
                </c:pt>
                <c:pt idx="13">
                  <c:v>36526.583333333336</c:v>
                </c:pt>
                <c:pt idx="14">
                  <c:v>36526.625</c:v>
                </c:pt>
                <c:pt idx="15">
                  <c:v>36526.666666666664</c:v>
                </c:pt>
                <c:pt idx="16">
                  <c:v>36526.708333333336</c:v>
                </c:pt>
                <c:pt idx="17">
                  <c:v>36526.75</c:v>
                </c:pt>
                <c:pt idx="18">
                  <c:v>36526.791666666664</c:v>
                </c:pt>
                <c:pt idx="19">
                  <c:v>36526.833333333336</c:v>
                </c:pt>
                <c:pt idx="20">
                  <c:v>36526.875</c:v>
                </c:pt>
                <c:pt idx="21">
                  <c:v>36526.916666666664</c:v>
                </c:pt>
                <c:pt idx="22">
                  <c:v>36526.958333333336</c:v>
                </c:pt>
                <c:pt idx="23">
                  <c:v>36527</c:v>
                </c:pt>
                <c:pt idx="24">
                  <c:v>36527.041666666664</c:v>
                </c:pt>
                <c:pt idx="25">
                  <c:v>36527.083333333336</c:v>
                </c:pt>
                <c:pt idx="26">
                  <c:v>36527.125</c:v>
                </c:pt>
                <c:pt idx="27">
                  <c:v>36527.166666666664</c:v>
                </c:pt>
                <c:pt idx="28">
                  <c:v>36527.208333333336</c:v>
                </c:pt>
                <c:pt idx="29">
                  <c:v>36527.25</c:v>
                </c:pt>
                <c:pt idx="30">
                  <c:v>36527.291666666664</c:v>
                </c:pt>
                <c:pt idx="31">
                  <c:v>36527.333333333336</c:v>
                </c:pt>
                <c:pt idx="32">
                  <c:v>36527.375</c:v>
                </c:pt>
                <c:pt idx="33">
                  <c:v>36527.416666666664</c:v>
                </c:pt>
                <c:pt idx="34">
                  <c:v>36527.458333333336</c:v>
                </c:pt>
                <c:pt idx="35">
                  <c:v>36527.5</c:v>
                </c:pt>
                <c:pt idx="36">
                  <c:v>36527.541666666664</c:v>
                </c:pt>
                <c:pt idx="37">
                  <c:v>36527.583333333336</c:v>
                </c:pt>
                <c:pt idx="38">
                  <c:v>36527.625</c:v>
                </c:pt>
                <c:pt idx="39">
                  <c:v>36527.666666666664</c:v>
                </c:pt>
                <c:pt idx="40">
                  <c:v>36527.708333333336</c:v>
                </c:pt>
                <c:pt idx="41">
                  <c:v>36527.75</c:v>
                </c:pt>
                <c:pt idx="42">
                  <c:v>36527.791666666664</c:v>
                </c:pt>
                <c:pt idx="43">
                  <c:v>36527.833333333336</c:v>
                </c:pt>
                <c:pt idx="44">
                  <c:v>36527.875</c:v>
                </c:pt>
                <c:pt idx="45">
                  <c:v>36527.916666666664</c:v>
                </c:pt>
                <c:pt idx="46">
                  <c:v>36527.958333333336</c:v>
                </c:pt>
                <c:pt idx="47">
                  <c:v>36528</c:v>
                </c:pt>
                <c:pt idx="48">
                  <c:v>36528.041666666664</c:v>
                </c:pt>
                <c:pt idx="49">
                  <c:v>36528.083333333336</c:v>
                </c:pt>
                <c:pt idx="50">
                  <c:v>36528.125</c:v>
                </c:pt>
                <c:pt idx="51">
                  <c:v>36528.166666666664</c:v>
                </c:pt>
                <c:pt idx="52">
                  <c:v>36528.208333333336</c:v>
                </c:pt>
                <c:pt idx="53">
                  <c:v>36528.25</c:v>
                </c:pt>
                <c:pt idx="54">
                  <c:v>36528.291666666664</c:v>
                </c:pt>
                <c:pt idx="55">
                  <c:v>36528.333333333336</c:v>
                </c:pt>
                <c:pt idx="56">
                  <c:v>36528.375</c:v>
                </c:pt>
                <c:pt idx="57">
                  <c:v>36528.416666666664</c:v>
                </c:pt>
                <c:pt idx="58">
                  <c:v>36528.458333333336</c:v>
                </c:pt>
                <c:pt idx="59">
                  <c:v>36528.5</c:v>
                </c:pt>
                <c:pt idx="60">
                  <c:v>36528.541666666664</c:v>
                </c:pt>
                <c:pt idx="61">
                  <c:v>36528.583333333336</c:v>
                </c:pt>
                <c:pt idx="62">
                  <c:v>36528.625</c:v>
                </c:pt>
                <c:pt idx="63">
                  <c:v>36528.666666666664</c:v>
                </c:pt>
                <c:pt idx="64">
                  <c:v>36528.708333333336</c:v>
                </c:pt>
                <c:pt idx="65">
                  <c:v>36528.75</c:v>
                </c:pt>
                <c:pt idx="66">
                  <c:v>36528.791666666664</c:v>
                </c:pt>
                <c:pt idx="67">
                  <c:v>36528.833333333336</c:v>
                </c:pt>
                <c:pt idx="68">
                  <c:v>36528.875</c:v>
                </c:pt>
                <c:pt idx="69">
                  <c:v>36528.916666666664</c:v>
                </c:pt>
                <c:pt idx="70">
                  <c:v>36528.958333333336</c:v>
                </c:pt>
                <c:pt idx="71">
                  <c:v>36529</c:v>
                </c:pt>
                <c:pt idx="72">
                  <c:v>36529.041666666664</c:v>
                </c:pt>
                <c:pt idx="73">
                  <c:v>36529.083333333336</c:v>
                </c:pt>
                <c:pt idx="74">
                  <c:v>36529.125</c:v>
                </c:pt>
                <c:pt idx="75">
                  <c:v>36529.166666666664</c:v>
                </c:pt>
                <c:pt idx="76">
                  <c:v>36529.208333333336</c:v>
                </c:pt>
                <c:pt idx="77">
                  <c:v>36529.25</c:v>
                </c:pt>
                <c:pt idx="78">
                  <c:v>36529.291666666664</c:v>
                </c:pt>
                <c:pt idx="79">
                  <c:v>36529.333333333336</c:v>
                </c:pt>
                <c:pt idx="80">
                  <c:v>36529.375</c:v>
                </c:pt>
                <c:pt idx="81">
                  <c:v>36529.416666666664</c:v>
                </c:pt>
                <c:pt idx="82">
                  <c:v>36529.458333333336</c:v>
                </c:pt>
                <c:pt idx="83">
                  <c:v>36529.5</c:v>
                </c:pt>
                <c:pt idx="84">
                  <c:v>36529.541666666664</c:v>
                </c:pt>
                <c:pt idx="85">
                  <c:v>36529.583333333336</c:v>
                </c:pt>
                <c:pt idx="86">
                  <c:v>36529.625</c:v>
                </c:pt>
                <c:pt idx="87">
                  <c:v>36529.666666666664</c:v>
                </c:pt>
                <c:pt idx="88">
                  <c:v>36529.708333333336</c:v>
                </c:pt>
                <c:pt idx="89">
                  <c:v>36529.75</c:v>
                </c:pt>
                <c:pt idx="90">
                  <c:v>36529.791666666664</c:v>
                </c:pt>
                <c:pt idx="91">
                  <c:v>36529.833333333336</c:v>
                </c:pt>
                <c:pt idx="92">
                  <c:v>36529.875</c:v>
                </c:pt>
                <c:pt idx="93">
                  <c:v>36529.916666666664</c:v>
                </c:pt>
                <c:pt idx="94">
                  <c:v>36529.958333333336</c:v>
                </c:pt>
                <c:pt idx="95">
                  <c:v>36530</c:v>
                </c:pt>
                <c:pt idx="96">
                  <c:v>36530.041666666664</c:v>
                </c:pt>
                <c:pt idx="97">
                  <c:v>36530.083333333336</c:v>
                </c:pt>
                <c:pt idx="98">
                  <c:v>36530.125</c:v>
                </c:pt>
                <c:pt idx="99">
                  <c:v>36530.166666666664</c:v>
                </c:pt>
                <c:pt idx="100">
                  <c:v>36530.208333333336</c:v>
                </c:pt>
                <c:pt idx="101">
                  <c:v>36530.25</c:v>
                </c:pt>
                <c:pt idx="102">
                  <c:v>36530.291666666664</c:v>
                </c:pt>
                <c:pt idx="103">
                  <c:v>36530.333333333336</c:v>
                </c:pt>
                <c:pt idx="104">
                  <c:v>36530.375</c:v>
                </c:pt>
                <c:pt idx="105">
                  <c:v>36530.416666666664</c:v>
                </c:pt>
                <c:pt idx="106">
                  <c:v>36530.458333333336</c:v>
                </c:pt>
                <c:pt idx="107">
                  <c:v>36530.5</c:v>
                </c:pt>
                <c:pt idx="108">
                  <c:v>36530.541666666664</c:v>
                </c:pt>
                <c:pt idx="109">
                  <c:v>36530.583333333336</c:v>
                </c:pt>
                <c:pt idx="110">
                  <c:v>36530.625</c:v>
                </c:pt>
                <c:pt idx="111">
                  <c:v>36530.666666666664</c:v>
                </c:pt>
                <c:pt idx="112">
                  <c:v>36530.708333333336</c:v>
                </c:pt>
                <c:pt idx="113">
                  <c:v>36530.75</c:v>
                </c:pt>
                <c:pt idx="114">
                  <c:v>36530.791666666664</c:v>
                </c:pt>
                <c:pt idx="115">
                  <c:v>36530.833333333336</c:v>
                </c:pt>
                <c:pt idx="116">
                  <c:v>36530.875</c:v>
                </c:pt>
                <c:pt idx="117">
                  <c:v>36530.916666666664</c:v>
                </c:pt>
                <c:pt idx="118">
                  <c:v>36530.958333333336</c:v>
                </c:pt>
                <c:pt idx="119">
                  <c:v>36531</c:v>
                </c:pt>
                <c:pt idx="120">
                  <c:v>36531.041666666664</c:v>
                </c:pt>
                <c:pt idx="121">
                  <c:v>36531.083333333336</c:v>
                </c:pt>
                <c:pt idx="122">
                  <c:v>36531.125</c:v>
                </c:pt>
                <c:pt idx="123">
                  <c:v>36531.166666666664</c:v>
                </c:pt>
                <c:pt idx="124">
                  <c:v>36531.208333333336</c:v>
                </c:pt>
                <c:pt idx="125">
                  <c:v>36531.25</c:v>
                </c:pt>
                <c:pt idx="126">
                  <c:v>36531.291666666664</c:v>
                </c:pt>
                <c:pt idx="127">
                  <c:v>36531.333333333336</c:v>
                </c:pt>
                <c:pt idx="128">
                  <c:v>36531.375</c:v>
                </c:pt>
                <c:pt idx="129">
                  <c:v>36531.416666666664</c:v>
                </c:pt>
                <c:pt idx="130">
                  <c:v>36531.458333333336</c:v>
                </c:pt>
                <c:pt idx="131">
                  <c:v>36531.5</c:v>
                </c:pt>
                <c:pt idx="132">
                  <c:v>36531.541666666664</c:v>
                </c:pt>
                <c:pt idx="133">
                  <c:v>36531.583333333336</c:v>
                </c:pt>
                <c:pt idx="134">
                  <c:v>36531.625</c:v>
                </c:pt>
                <c:pt idx="135">
                  <c:v>36531.666666666664</c:v>
                </c:pt>
                <c:pt idx="136">
                  <c:v>36531.708333333336</c:v>
                </c:pt>
                <c:pt idx="137">
                  <c:v>36531.75</c:v>
                </c:pt>
                <c:pt idx="138">
                  <c:v>36531.791666666664</c:v>
                </c:pt>
                <c:pt idx="139">
                  <c:v>36531.833333333336</c:v>
                </c:pt>
              </c:numCache>
            </c:numRef>
          </c:xVal>
          <c:yVal>
            <c:numRef>
              <c:f>'2yr Flows'!$G$4:$G$143</c:f>
              <c:numCache>
                <c:formatCode>General</c:formatCode>
                <c:ptCount val="140"/>
                <c:pt idx="0">
                  <c:v>0</c:v>
                </c:pt>
                <c:pt idx="1">
                  <c:v>346.77699999999999</c:v>
                </c:pt>
                <c:pt idx="2">
                  <c:v>400.39699999999999</c:v>
                </c:pt>
                <c:pt idx="3">
                  <c:v>455.88200000000001</c:v>
                </c:pt>
                <c:pt idx="4">
                  <c:v>515.38599999999997</c:v>
                </c:pt>
                <c:pt idx="5">
                  <c:v>630.60199999999998</c:v>
                </c:pt>
                <c:pt idx="6">
                  <c:v>793.50300000000004</c:v>
                </c:pt>
                <c:pt idx="7">
                  <c:v>953.95600000000002</c:v>
                </c:pt>
                <c:pt idx="8">
                  <c:v>1129.1189999999999</c:v>
                </c:pt>
                <c:pt idx="9">
                  <c:v>1276.884</c:v>
                </c:pt>
                <c:pt idx="10">
                  <c:v>1390.2159999999999</c:v>
                </c:pt>
                <c:pt idx="11">
                  <c:v>1575.0540000000001</c:v>
                </c:pt>
                <c:pt idx="12">
                  <c:v>1720.809</c:v>
                </c:pt>
                <c:pt idx="13">
                  <c:v>1785.354</c:v>
                </c:pt>
                <c:pt idx="14">
                  <c:v>1813.0650000000001</c:v>
                </c:pt>
                <c:pt idx="15">
                  <c:v>1833.8789999999999</c:v>
                </c:pt>
                <c:pt idx="16">
                  <c:v>1874.097</c:v>
                </c:pt>
                <c:pt idx="17">
                  <c:v>1883.9559999999999</c:v>
                </c:pt>
                <c:pt idx="18">
                  <c:v>1860.1410000000001</c:v>
                </c:pt>
                <c:pt idx="19">
                  <c:v>1852.9860000000001</c:v>
                </c:pt>
                <c:pt idx="20">
                  <c:v>1835.403</c:v>
                </c:pt>
                <c:pt idx="21">
                  <c:v>1795.4110000000001</c:v>
                </c:pt>
                <c:pt idx="22">
                  <c:v>1739.385</c:v>
                </c:pt>
                <c:pt idx="23">
                  <c:v>1678.8119999999999</c:v>
                </c:pt>
                <c:pt idx="24">
                  <c:v>1623.5450000000001</c:v>
                </c:pt>
                <c:pt idx="25">
                  <c:v>1571.575</c:v>
                </c:pt>
                <c:pt idx="26">
                  <c:v>1519.9179999999999</c:v>
                </c:pt>
                <c:pt idx="27">
                  <c:v>1475.192</c:v>
                </c:pt>
                <c:pt idx="28">
                  <c:v>1411.6859999999999</c:v>
                </c:pt>
                <c:pt idx="29">
                  <c:v>1361.0650000000001</c:v>
                </c:pt>
                <c:pt idx="30">
                  <c:v>1309.6780000000001</c:v>
                </c:pt>
                <c:pt idx="31">
                  <c:v>1260.95</c:v>
                </c:pt>
                <c:pt idx="32">
                  <c:v>1223.172</c:v>
                </c:pt>
                <c:pt idx="33">
                  <c:v>1198.962</c:v>
                </c:pt>
                <c:pt idx="34">
                  <c:v>1149.663</c:v>
                </c:pt>
                <c:pt idx="35">
                  <c:v>1119.258</c:v>
                </c:pt>
                <c:pt idx="36">
                  <c:v>1085.1189999999999</c:v>
                </c:pt>
                <c:pt idx="37">
                  <c:v>1043.42</c:v>
                </c:pt>
                <c:pt idx="38">
                  <c:v>1002.873</c:v>
                </c:pt>
                <c:pt idx="39">
                  <c:v>974.01599999999996</c:v>
                </c:pt>
                <c:pt idx="40">
                  <c:v>938.53399999999999</c:v>
                </c:pt>
                <c:pt idx="41">
                  <c:v>919.24099999999999</c:v>
                </c:pt>
                <c:pt idx="42">
                  <c:v>893.39099999999996</c:v>
                </c:pt>
                <c:pt idx="43">
                  <c:v>875.81399999999996</c:v>
                </c:pt>
                <c:pt idx="44">
                  <c:v>856.46199999999999</c:v>
                </c:pt>
                <c:pt idx="45">
                  <c:v>850.97199999999998</c:v>
                </c:pt>
                <c:pt idx="46">
                  <c:v>850.96699999999998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8ED-4BC1-94EF-015296EF0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097008"/>
        <c:axId val="313100248"/>
      </c:scatterChart>
      <c:valAx>
        <c:axId val="313097008"/>
        <c:scaling>
          <c:orientation val="minMax"/>
          <c:max val="36528"/>
          <c:min val="3652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Date and Time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100248"/>
        <c:crosses val="autoZero"/>
        <c:crossBetween val="midCat"/>
        <c:majorUnit val="1"/>
        <c:minorUnit val="0.2"/>
      </c:valAx>
      <c:valAx>
        <c:axId val="31310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Discharge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0970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Upstream Discharge vs Incremental Infiltration Volume - 2-year, as-built</a:t>
            </a:r>
            <a:endParaRPr lang="en-US"/>
          </a:p>
        </c:rich>
      </c:tx>
      <c:overlay val="0"/>
      <c:spPr>
        <a:noFill/>
        <a:ln>
          <a:noFill/>
          <a:prstDash val="solid"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'Hydrograph v Low I Infiltration'!$C$2</c:f>
              <c:strCache>
                <c:ptCount val="1"/>
                <c:pt idx="0">
                  <c:v>Incremental Infiltration Volume, Low Infiltration Rate (ac-ft)</c:v>
                </c:pt>
              </c:strCache>
            </c:strRef>
          </c:tx>
          <c:spPr>
            <a:ln w="19050" cap="rnd">
              <a:noFill/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'Hydrograph v Low I Infiltration'!$B$3:$B$220</c:f>
              <c:numCache>
                <c:formatCode>General</c:formatCode>
                <c:ptCount val="218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</c:numCache>
            </c:numRef>
          </c:xVal>
          <c:yVal>
            <c:numRef>
              <c:f>'Hydrograph v Low I Infiltration'!$C$3:$C$220</c:f>
              <c:numCache>
                <c:formatCode>General</c:formatCode>
                <c:ptCount val="218"/>
                <c:pt idx="0">
                  <c:v>0</c:v>
                </c:pt>
                <c:pt idx="1">
                  <c:v>8.8790317935032128</c:v>
                </c:pt>
                <c:pt idx="2">
                  <c:v>9.2097009722222172</c:v>
                </c:pt>
                <c:pt idx="3">
                  <c:v>9.8168798261019301</c:v>
                </c:pt>
                <c:pt idx="4">
                  <c:v>10.69658149621212</c:v>
                </c:pt>
                <c:pt idx="5">
                  <c:v>11.381054692378333</c:v>
                </c:pt>
                <c:pt idx="6">
                  <c:v>11.557424575298429</c:v>
                </c:pt>
                <c:pt idx="7">
                  <c:v>11.486206730658852</c:v>
                </c:pt>
                <c:pt idx="8">
                  <c:v>11.16496184859963</c:v>
                </c:pt>
                <c:pt idx="9">
                  <c:v>10.760934523932505</c:v>
                </c:pt>
                <c:pt idx="10">
                  <c:v>10.431541901113405</c:v>
                </c:pt>
                <c:pt idx="11">
                  <c:v>10.14927742424242</c:v>
                </c:pt>
                <c:pt idx="12">
                  <c:v>9.9440842478764893</c:v>
                </c:pt>
                <c:pt idx="13">
                  <c:v>9.7742733766643699</c:v>
                </c:pt>
                <c:pt idx="14">
                  <c:v>9.6600727114899012</c:v>
                </c:pt>
                <c:pt idx="15">
                  <c:v>9.5781104404843838</c:v>
                </c:pt>
                <c:pt idx="16">
                  <c:v>9.5441232856978839</c:v>
                </c:pt>
                <c:pt idx="17">
                  <c:v>9.5180769415748436</c:v>
                </c:pt>
                <c:pt idx="18">
                  <c:v>9.4900746352731886</c:v>
                </c:pt>
                <c:pt idx="19">
                  <c:v>9.4613196938131292</c:v>
                </c:pt>
                <c:pt idx="20">
                  <c:v>9.4361731769398549</c:v>
                </c:pt>
                <c:pt idx="21">
                  <c:v>9.4116736926078985</c:v>
                </c:pt>
                <c:pt idx="22">
                  <c:v>9.3853118922176311</c:v>
                </c:pt>
                <c:pt idx="23">
                  <c:v>9.3596326670110237</c:v>
                </c:pt>
                <c:pt idx="24">
                  <c:v>9.3366340056818213</c:v>
                </c:pt>
                <c:pt idx="25">
                  <c:v>9.3136999982782314</c:v>
                </c:pt>
                <c:pt idx="26">
                  <c:v>9.2904081766528908</c:v>
                </c:pt>
                <c:pt idx="27">
                  <c:v>9.2670248131887121</c:v>
                </c:pt>
                <c:pt idx="28">
                  <c:v>9.2432391474403133</c:v>
                </c:pt>
                <c:pt idx="29">
                  <c:v>9.2202707914370983</c:v>
                </c:pt>
                <c:pt idx="30">
                  <c:v>9.1965315507346261</c:v>
                </c:pt>
                <c:pt idx="31">
                  <c:v>9.1722481287304838</c:v>
                </c:pt>
                <c:pt idx="32">
                  <c:v>9.1479623192148747</c:v>
                </c:pt>
                <c:pt idx="33">
                  <c:v>9.1227022207874189</c:v>
                </c:pt>
                <c:pt idx="34">
                  <c:v>9.0985357073576658</c:v>
                </c:pt>
                <c:pt idx="35">
                  <c:v>9.0714351865243348</c:v>
                </c:pt>
                <c:pt idx="36">
                  <c:v>9.0447801348714414</c:v>
                </c:pt>
                <c:pt idx="37">
                  <c:v>9.0184090676652851</c:v>
                </c:pt>
                <c:pt idx="38">
                  <c:v>8.9986649515036703</c:v>
                </c:pt>
                <c:pt idx="39">
                  <c:v>8.9736554881198387</c:v>
                </c:pt>
                <c:pt idx="40">
                  <c:v>8.9465283783861338</c:v>
                </c:pt>
                <c:pt idx="41">
                  <c:v>8.9186560238751138</c:v>
                </c:pt>
                <c:pt idx="42">
                  <c:v>8.8893087393824608</c:v>
                </c:pt>
                <c:pt idx="43">
                  <c:v>8.8610122692837443</c:v>
                </c:pt>
                <c:pt idx="44">
                  <c:v>8.8321211438246099</c:v>
                </c:pt>
                <c:pt idx="45">
                  <c:v>8.8046394969582149</c:v>
                </c:pt>
                <c:pt idx="46">
                  <c:v>8.777853964072543</c:v>
                </c:pt>
                <c:pt idx="47">
                  <c:v>8.7488172540748383</c:v>
                </c:pt>
                <c:pt idx="48">
                  <c:v>8.7197767260674937</c:v>
                </c:pt>
                <c:pt idx="49">
                  <c:v>8.6910388455578467</c:v>
                </c:pt>
                <c:pt idx="50">
                  <c:v>8.6646723961202916</c:v>
                </c:pt>
                <c:pt idx="51">
                  <c:v>8.6357372024219448</c:v>
                </c:pt>
                <c:pt idx="52">
                  <c:v>8.6021231783746508</c:v>
                </c:pt>
                <c:pt idx="53">
                  <c:v>8.5670754562672116</c:v>
                </c:pt>
                <c:pt idx="54">
                  <c:v>8.5281443055555552</c:v>
                </c:pt>
                <c:pt idx="55">
                  <c:v>8.4911486088154273</c:v>
                </c:pt>
                <c:pt idx="56">
                  <c:v>8.4556844120179093</c:v>
                </c:pt>
                <c:pt idx="57">
                  <c:v>8.4201986705119349</c:v>
                </c:pt>
                <c:pt idx="58">
                  <c:v>8.3841100499311327</c:v>
                </c:pt>
                <c:pt idx="59">
                  <c:v>8.3472108026285579</c:v>
                </c:pt>
                <c:pt idx="60">
                  <c:v>8.3077930592860429</c:v>
                </c:pt>
                <c:pt idx="61">
                  <c:v>8.2677765030991743</c:v>
                </c:pt>
                <c:pt idx="62">
                  <c:v>8.2118864810032139</c:v>
                </c:pt>
                <c:pt idx="63">
                  <c:v>8.1686894255050504</c:v>
                </c:pt>
                <c:pt idx="64">
                  <c:v>8.1325922689967864</c:v>
                </c:pt>
                <c:pt idx="65">
                  <c:v>8.0945088613406799</c:v>
                </c:pt>
                <c:pt idx="66">
                  <c:v>8.0498207971763094</c:v>
                </c:pt>
                <c:pt idx="67">
                  <c:v>8.0055558953167996</c:v>
                </c:pt>
                <c:pt idx="68">
                  <c:v>7.9548649962695164</c:v>
                </c:pt>
                <c:pt idx="69">
                  <c:v>7.9028334507001832</c:v>
                </c:pt>
                <c:pt idx="70">
                  <c:v>7.8465876053145065</c:v>
                </c:pt>
                <c:pt idx="71">
                  <c:v>7.788899916781447</c:v>
                </c:pt>
                <c:pt idx="72">
                  <c:v>7.7283128701790664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19-4620-80C7-CA64F764C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324000"/>
        <c:axId val="493321600"/>
      </c:scatterChart>
      <c:scatterChart>
        <c:scatterStyle val="lineMarker"/>
        <c:varyColors val="0"/>
        <c:ser>
          <c:idx val="1"/>
          <c:order val="1"/>
          <c:tx>
            <c:strRef>
              <c:f>'Hydrograph v Low I Infiltration'!$E$2</c:f>
              <c:strCache>
                <c:ptCount val="1"/>
                <c:pt idx="0">
                  <c:v>Upstream Discharge (cfs)</c:v>
                </c:pt>
              </c:strCache>
            </c:strRef>
          </c:tx>
          <c:spPr>
            <a:ln w="19050" cap="rnd">
              <a:noFill/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prstDash val="solid"/>
              </a:ln>
            </c:spPr>
          </c:marker>
          <c:xVal>
            <c:numRef>
              <c:f>'Hydrograph v Low I Infiltration'!$D$3:$D$219</c:f>
              <c:numCache>
                <c:formatCode>0</c:formatCode>
                <c:ptCount val="217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</c:numCache>
            </c:numRef>
          </c:xVal>
          <c:yVal>
            <c:numRef>
              <c:f>'Hydrograph v Low I Infiltration'!$E$3:$E$220</c:f>
              <c:numCache>
                <c:formatCode>General</c:formatCode>
                <c:ptCount val="218"/>
                <c:pt idx="0" formatCode="0">
                  <c:v>0</c:v>
                </c:pt>
                <c:pt idx="1">
                  <c:v>283.85199999999998</c:v>
                </c:pt>
                <c:pt idx="2">
                  <c:v>309.72899999999998</c:v>
                </c:pt>
                <c:pt idx="3">
                  <c:v>335.11599999999999</c:v>
                </c:pt>
                <c:pt idx="4">
                  <c:v>361.71899999999999</c:v>
                </c:pt>
                <c:pt idx="5">
                  <c:v>410.90300000000002</c:v>
                </c:pt>
                <c:pt idx="6">
                  <c:v>479.61</c:v>
                </c:pt>
                <c:pt idx="7">
                  <c:v>556.98500000000001</c:v>
                </c:pt>
                <c:pt idx="8">
                  <c:v>660.25699999999995</c:v>
                </c:pt>
                <c:pt idx="9">
                  <c:v>775.58500000000004</c:v>
                </c:pt>
                <c:pt idx="10">
                  <c:v>877.93600000000004</c:v>
                </c:pt>
                <c:pt idx="11">
                  <c:v>1061.874</c:v>
                </c:pt>
                <c:pt idx="12">
                  <c:v>1232.76</c:v>
                </c:pt>
                <c:pt idx="13">
                  <c:v>1316.4169999999999</c:v>
                </c:pt>
                <c:pt idx="14">
                  <c:v>1350.2429999999999</c:v>
                </c:pt>
                <c:pt idx="15">
                  <c:v>1375.982</c:v>
                </c:pt>
                <c:pt idx="16">
                  <c:v>1427.4939999999999</c:v>
                </c:pt>
                <c:pt idx="17">
                  <c:v>1441.328</c:v>
                </c:pt>
                <c:pt idx="18">
                  <c:v>1412.7080000000001</c:v>
                </c:pt>
                <c:pt idx="19">
                  <c:v>1401.134</c:v>
                </c:pt>
                <c:pt idx="20">
                  <c:v>1380.5</c:v>
                </c:pt>
                <c:pt idx="21">
                  <c:v>1332.89</c:v>
                </c:pt>
                <c:pt idx="22">
                  <c:v>1268.0619999999999</c:v>
                </c:pt>
                <c:pt idx="23">
                  <c:v>1195.432</c:v>
                </c:pt>
                <c:pt idx="24">
                  <c:v>1129.6949999999999</c:v>
                </c:pt>
                <c:pt idx="25">
                  <c:v>1069.893</c:v>
                </c:pt>
                <c:pt idx="26">
                  <c:v>1013.145</c:v>
                </c:pt>
                <c:pt idx="27">
                  <c:v>965.72199999999998</c:v>
                </c:pt>
                <c:pt idx="28">
                  <c:v>903.32500000000005</c:v>
                </c:pt>
                <c:pt idx="29">
                  <c:v>856.072</c:v>
                </c:pt>
                <c:pt idx="30">
                  <c:v>811.58900000000006</c:v>
                </c:pt>
                <c:pt idx="31">
                  <c:v>770.72</c:v>
                </c:pt>
                <c:pt idx="32">
                  <c:v>739.947</c:v>
                </c:pt>
                <c:pt idx="33">
                  <c:v>720.30499999999995</c:v>
                </c:pt>
                <c:pt idx="34">
                  <c:v>684.92200000000003</c:v>
                </c:pt>
                <c:pt idx="35">
                  <c:v>663.51900000000001</c:v>
                </c:pt>
                <c:pt idx="36">
                  <c:v>639.74800000000005</c:v>
                </c:pt>
                <c:pt idx="37">
                  <c:v>613.80200000000002</c:v>
                </c:pt>
                <c:pt idx="38">
                  <c:v>589.82500000000005</c:v>
                </c:pt>
                <c:pt idx="39">
                  <c:v>573.79399999999998</c:v>
                </c:pt>
                <c:pt idx="40">
                  <c:v>555.11599999999999</c:v>
                </c:pt>
                <c:pt idx="41">
                  <c:v>545.221</c:v>
                </c:pt>
                <c:pt idx="42">
                  <c:v>532.08600000000001</c:v>
                </c:pt>
                <c:pt idx="43">
                  <c:v>523.452</c:v>
                </c:pt>
                <c:pt idx="44">
                  <c:v>514.09699999999998</c:v>
                </c:pt>
                <c:pt idx="45">
                  <c:v>511.42899999999997</c:v>
                </c:pt>
                <c:pt idx="46">
                  <c:v>511.42700000000002</c:v>
                </c:pt>
                <c:pt idx="47">
                  <c:v>508.46600000000001</c:v>
                </c:pt>
                <c:pt idx="48">
                  <c:v>505.50400000000002</c:v>
                </c:pt>
                <c:pt idx="49">
                  <c:v>502.54199999999997</c:v>
                </c:pt>
                <c:pt idx="50">
                  <c:v>499.58100000000002</c:v>
                </c:pt>
                <c:pt idx="51">
                  <c:v>496.61900000000003</c:v>
                </c:pt>
                <c:pt idx="52">
                  <c:v>493.65800000000002</c:v>
                </c:pt>
                <c:pt idx="53">
                  <c:v>490.69600000000003</c:v>
                </c:pt>
                <c:pt idx="54">
                  <c:v>487.73500000000001</c:v>
                </c:pt>
                <c:pt idx="55">
                  <c:v>484.77300000000002</c:v>
                </c:pt>
                <c:pt idx="56">
                  <c:v>481.81099999999998</c:v>
                </c:pt>
                <c:pt idx="57">
                  <c:v>478.85</c:v>
                </c:pt>
                <c:pt idx="58">
                  <c:v>475.88799999999998</c:v>
                </c:pt>
                <c:pt idx="59">
                  <c:v>472.92700000000002</c:v>
                </c:pt>
                <c:pt idx="60">
                  <c:v>469.96499999999997</c:v>
                </c:pt>
                <c:pt idx="61">
                  <c:v>467.00400000000002</c:v>
                </c:pt>
                <c:pt idx="62">
                  <c:v>464.04199999999997</c:v>
                </c:pt>
                <c:pt idx="63">
                  <c:v>461.08</c:v>
                </c:pt>
                <c:pt idx="64">
                  <c:v>458.11900000000003</c:v>
                </c:pt>
                <c:pt idx="65">
                  <c:v>455.15699999999998</c:v>
                </c:pt>
                <c:pt idx="66">
                  <c:v>452.19600000000003</c:v>
                </c:pt>
                <c:pt idx="67">
                  <c:v>449.23399999999998</c:v>
                </c:pt>
                <c:pt idx="68">
                  <c:v>446.27300000000002</c:v>
                </c:pt>
                <c:pt idx="69">
                  <c:v>443.31099999999998</c:v>
                </c:pt>
                <c:pt idx="70">
                  <c:v>440.35</c:v>
                </c:pt>
                <c:pt idx="71">
                  <c:v>437.38799999999998</c:v>
                </c:pt>
                <c:pt idx="72">
                  <c:v>434.42599999999999</c:v>
                </c:pt>
                <c:pt idx="73">
                  <c:v>431.46499999999997</c:v>
                </c:pt>
                <c:pt idx="74">
                  <c:v>428.50299999999999</c:v>
                </c:pt>
                <c:pt idx="75">
                  <c:v>425.54199999999997</c:v>
                </c:pt>
                <c:pt idx="76">
                  <c:v>422.58</c:v>
                </c:pt>
                <c:pt idx="77">
                  <c:v>419.61900000000003</c:v>
                </c:pt>
                <c:pt idx="78">
                  <c:v>416.65699999999998</c:v>
                </c:pt>
                <c:pt idx="79">
                  <c:v>413.69600000000003</c:v>
                </c:pt>
                <c:pt idx="80">
                  <c:v>410.73399999999998</c:v>
                </c:pt>
                <c:pt idx="81">
                  <c:v>407.77199999999999</c:v>
                </c:pt>
                <c:pt idx="82">
                  <c:v>404.81099999999998</c:v>
                </c:pt>
                <c:pt idx="83">
                  <c:v>401.84899999999999</c:v>
                </c:pt>
                <c:pt idx="84">
                  <c:v>398.88799999999998</c:v>
                </c:pt>
                <c:pt idx="85">
                  <c:v>395.92599999999999</c:v>
                </c:pt>
                <c:pt idx="86">
                  <c:v>392.96499999999997</c:v>
                </c:pt>
                <c:pt idx="87">
                  <c:v>390.00299999999999</c:v>
                </c:pt>
                <c:pt idx="88">
                  <c:v>387.041</c:v>
                </c:pt>
                <c:pt idx="89">
                  <c:v>384.08</c:v>
                </c:pt>
                <c:pt idx="90">
                  <c:v>381.11799999999999</c:v>
                </c:pt>
                <c:pt idx="91">
                  <c:v>378.15699999999998</c:v>
                </c:pt>
                <c:pt idx="92">
                  <c:v>375.19499999999999</c:v>
                </c:pt>
                <c:pt idx="93">
                  <c:v>372.23399999999998</c:v>
                </c:pt>
                <c:pt idx="94">
                  <c:v>369.27199999999999</c:v>
                </c:pt>
                <c:pt idx="95">
                  <c:v>366.31099999999998</c:v>
                </c:pt>
                <c:pt idx="96">
                  <c:v>363.34899999999999</c:v>
                </c:pt>
                <c:pt idx="97">
                  <c:v>360.387</c:v>
                </c:pt>
                <c:pt idx="98">
                  <c:v>357.42599999999999</c:v>
                </c:pt>
                <c:pt idx="99">
                  <c:v>354.464</c:v>
                </c:pt>
                <c:pt idx="100">
                  <c:v>351.50299999999999</c:v>
                </c:pt>
                <c:pt idx="101">
                  <c:v>348.541</c:v>
                </c:pt>
                <c:pt idx="102">
                  <c:v>345.58</c:v>
                </c:pt>
                <c:pt idx="103">
                  <c:v>342.61799999999999</c:v>
                </c:pt>
                <c:pt idx="104">
                  <c:v>339.65600000000001</c:v>
                </c:pt>
                <c:pt idx="105">
                  <c:v>336.69499999999999</c:v>
                </c:pt>
                <c:pt idx="106">
                  <c:v>333.733</c:v>
                </c:pt>
                <c:pt idx="107">
                  <c:v>330.77199999999999</c:v>
                </c:pt>
                <c:pt idx="108">
                  <c:v>327.81</c:v>
                </c:pt>
                <c:pt idx="109">
                  <c:v>324.84899999999999</c:v>
                </c:pt>
                <c:pt idx="110">
                  <c:v>321.887</c:v>
                </c:pt>
                <c:pt idx="111">
                  <c:v>318.92599999999999</c:v>
                </c:pt>
                <c:pt idx="112">
                  <c:v>315.964</c:v>
                </c:pt>
                <c:pt idx="113">
                  <c:v>313.00200000000001</c:v>
                </c:pt>
                <c:pt idx="114">
                  <c:v>310.041</c:v>
                </c:pt>
                <c:pt idx="115">
                  <c:v>307.07900000000001</c:v>
                </c:pt>
                <c:pt idx="116">
                  <c:v>304.11799999999999</c:v>
                </c:pt>
                <c:pt idx="117">
                  <c:v>301.15600000000001</c:v>
                </c:pt>
                <c:pt idx="118">
                  <c:v>298.19499999999999</c:v>
                </c:pt>
                <c:pt idx="119">
                  <c:v>295.233</c:v>
                </c:pt>
                <c:pt idx="120">
                  <c:v>292.27199999999999</c:v>
                </c:pt>
                <c:pt idx="121">
                  <c:v>289.31</c:v>
                </c:pt>
                <c:pt idx="122">
                  <c:v>286.34800000000001</c:v>
                </c:pt>
                <c:pt idx="123">
                  <c:v>283.387</c:v>
                </c:pt>
                <c:pt idx="124">
                  <c:v>280.42500000000001</c:v>
                </c:pt>
                <c:pt idx="125">
                  <c:v>277.464</c:v>
                </c:pt>
                <c:pt idx="126">
                  <c:v>274.50200000000001</c:v>
                </c:pt>
                <c:pt idx="127">
                  <c:v>271.541</c:v>
                </c:pt>
                <c:pt idx="128">
                  <c:v>268.57900000000001</c:v>
                </c:pt>
                <c:pt idx="129">
                  <c:v>265.61700000000002</c:v>
                </c:pt>
                <c:pt idx="130">
                  <c:v>262.65600000000001</c:v>
                </c:pt>
                <c:pt idx="131">
                  <c:v>259.69400000000002</c:v>
                </c:pt>
                <c:pt idx="132">
                  <c:v>256.733</c:v>
                </c:pt>
                <c:pt idx="133">
                  <c:v>253.77099999999999</c:v>
                </c:pt>
                <c:pt idx="134">
                  <c:v>250.81</c:v>
                </c:pt>
                <c:pt idx="135">
                  <c:v>247.84800000000001</c:v>
                </c:pt>
                <c:pt idx="136">
                  <c:v>244.887</c:v>
                </c:pt>
                <c:pt idx="137">
                  <c:v>241.92500000000001</c:v>
                </c:pt>
                <c:pt idx="138">
                  <c:v>238.96299999999999</c:v>
                </c:pt>
                <c:pt idx="139">
                  <c:v>236.00200000000001</c:v>
                </c:pt>
                <c:pt idx="140">
                  <c:v>233.04</c:v>
                </c:pt>
                <c:pt idx="141">
                  <c:v>230.07900000000001</c:v>
                </c:pt>
                <c:pt idx="142">
                  <c:v>227.11699999999999</c:v>
                </c:pt>
                <c:pt idx="143">
                  <c:v>224.15600000000001</c:v>
                </c:pt>
                <c:pt idx="144">
                  <c:v>221.19399999999999</c:v>
                </c:pt>
                <c:pt idx="145">
                  <c:v>218.232</c:v>
                </c:pt>
                <c:pt idx="146">
                  <c:v>215.27099999999999</c:v>
                </c:pt>
                <c:pt idx="147">
                  <c:v>212.309</c:v>
                </c:pt>
                <c:pt idx="148">
                  <c:v>209.34800000000001</c:v>
                </c:pt>
                <c:pt idx="149">
                  <c:v>206.386</c:v>
                </c:pt>
                <c:pt idx="150">
                  <c:v>203.42500000000001</c:v>
                </c:pt>
                <c:pt idx="151">
                  <c:v>200.46299999999999</c:v>
                </c:pt>
                <c:pt idx="152">
                  <c:v>197.50200000000001</c:v>
                </c:pt>
                <c:pt idx="153">
                  <c:v>194.54</c:v>
                </c:pt>
                <c:pt idx="154">
                  <c:v>191.578</c:v>
                </c:pt>
                <c:pt idx="155">
                  <c:v>188.61699999999999</c:v>
                </c:pt>
                <c:pt idx="156">
                  <c:v>185.655</c:v>
                </c:pt>
                <c:pt idx="157">
                  <c:v>182.69399999999999</c:v>
                </c:pt>
                <c:pt idx="158">
                  <c:v>179.732</c:v>
                </c:pt>
                <c:pt idx="159">
                  <c:v>176.77099999999999</c:v>
                </c:pt>
                <c:pt idx="160">
                  <c:v>173.809</c:v>
                </c:pt>
                <c:pt idx="161">
                  <c:v>170.84700000000001</c:v>
                </c:pt>
                <c:pt idx="162">
                  <c:v>167.886</c:v>
                </c:pt>
                <c:pt idx="163">
                  <c:v>164.92400000000001</c:v>
                </c:pt>
                <c:pt idx="164">
                  <c:v>161.96299999999999</c:v>
                </c:pt>
                <c:pt idx="165">
                  <c:v>159.001</c:v>
                </c:pt>
                <c:pt idx="166">
                  <c:v>156.04</c:v>
                </c:pt>
                <c:pt idx="167">
                  <c:v>153.078</c:v>
                </c:pt>
                <c:pt idx="168">
                  <c:v>150.11699999999999</c:v>
                </c:pt>
                <c:pt idx="169">
                  <c:v>147.155</c:v>
                </c:pt>
                <c:pt idx="170">
                  <c:v>144.19300000000001</c:v>
                </c:pt>
                <c:pt idx="171">
                  <c:v>141.232</c:v>
                </c:pt>
                <c:pt idx="172">
                  <c:v>138.27000000000001</c:v>
                </c:pt>
                <c:pt idx="173">
                  <c:v>135.309</c:v>
                </c:pt>
                <c:pt idx="174">
                  <c:v>132.34700000000001</c:v>
                </c:pt>
                <c:pt idx="175">
                  <c:v>129.386</c:v>
                </c:pt>
                <c:pt idx="176">
                  <c:v>126.42400000000001</c:v>
                </c:pt>
                <c:pt idx="177">
                  <c:v>123.46299999999999</c:v>
                </c:pt>
                <c:pt idx="178">
                  <c:v>120.501</c:v>
                </c:pt>
                <c:pt idx="179">
                  <c:v>117.539</c:v>
                </c:pt>
                <c:pt idx="180">
                  <c:v>114.578</c:v>
                </c:pt>
                <c:pt idx="181">
                  <c:v>111.616</c:v>
                </c:pt>
                <c:pt idx="182">
                  <c:v>108.655</c:v>
                </c:pt>
                <c:pt idx="183">
                  <c:v>105.693</c:v>
                </c:pt>
                <c:pt idx="184">
                  <c:v>102.732</c:v>
                </c:pt>
                <c:pt idx="185">
                  <c:v>99.77</c:v>
                </c:pt>
                <c:pt idx="186">
                  <c:v>96.808000000000007</c:v>
                </c:pt>
                <c:pt idx="187">
                  <c:v>93.846999999999994</c:v>
                </c:pt>
                <c:pt idx="188">
                  <c:v>90.885000000000005</c:v>
                </c:pt>
                <c:pt idx="189">
                  <c:v>87.924000000000007</c:v>
                </c:pt>
                <c:pt idx="190">
                  <c:v>84.962000000000003</c:v>
                </c:pt>
                <c:pt idx="191">
                  <c:v>82.001000000000005</c:v>
                </c:pt>
                <c:pt idx="192">
                  <c:v>79.039000000000001</c:v>
                </c:pt>
                <c:pt idx="193">
                  <c:v>76.076999999999998</c:v>
                </c:pt>
                <c:pt idx="194">
                  <c:v>73.116</c:v>
                </c:pt>
                <c:pt idx="195">
                  <c:v>70.153999999999996</c:v>
                </c:pt>
                <c:pt idx="196">
                  <c:v>67.192999999999998</c:v>
                </c:pt>
                <c:pt idx="197">
                  <c:v>64.230999999999995</c:v>
                </c:pt>
                <c:pt idx="198">
                  <c:v>61.27</c:v>
                </c:pt>
                <c:pt idx="199">
                  <c:v>58.308</c:v>
                </c:pt>
                <c:pt idx="200">
                  <c:v>55.347000000000001</c:v>
                </c:pt>
                <c:pt idx="201">
                  <c:v>52.384999999999998</c:v>
                </c:pt>
                <c:pt idx="202">
                  <c:v>49.423000000000002</c:v>
                </c:pt>
                <c:pt idx="203">
                  <c:v>46.462000000000003</c:v>
                </c:pt>
                <c:pt idx="204">
                  <c:v>43.5</c:v>
                </c:pt>
                <c:pt idx="205">
                  <c:v>40.539000000000001</c:v>
                </c:pt>
                <c:pt idx="206">
                  <c:v>37.576999999999998</c:v>
                </c:pt>
                <c:pt idx="207">
                  <c:v>34.616</c:v>
                </c:pt>
                <c:pt idx="208">
                  <c:v>31.654</c:v>
                </c:pt>
                <c:pt idx="209">
                  <c:v>28.692</c:v>
                </c:pt>
                <c:pt idx="210">
                  <c:v>25.731000000000002</c:v>
                </c:pt>
                <c:pt idx="211">
                  <c:v>22.768999999999998</c:v>
                </c:pt>
                <c:pt idx="212">
                  <c:v>19.808</c:v>
                </c:pt>
                <c:pt idx="213">
                  <c:v>16.846</c:v>
                </c:pt>
                <c:pt idx="214">
                  <c:v>13.885</c:v>
                </c:pt>
                <c:pt idx="215">
                  <c:v>10.923</c:v>
                </c:pt>
                <c:pt idx="216">
                  <c:v>7.9619999999999997</c:v>
                </c:pt>
                <c:pt idx="217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19-4620-80C7-CA64F764C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477296"/>
        <c:axId val="725485456"/>
      </c:scatterChart>
      <c:valAx>
        <c:axId val="493324000"/>
        <c:scaling>
          <c:orientation val="minMax"/>
          <c:max val="2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21600"/>
        <c:crosses val="autoZero"/>
        <c:crossBetween val="midCat"/>
      </c:valAx>
      <c:valAx>
        <c:axId val="493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Infiltratied</a:t>
                </a:r>
                <a:r>
                  <a:rPr lang="en-US" baseline="0"/>
                  <a:t> </a:t>
                </a:r>
                <a:r>
                  <a:rPr lang="en-US"/>
                  <a:t>Volume (ac-ft)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24000"/>
        <c:crosses val="autoZero"/>
        <c:crossBetween val="midCat"/>
      </c:valAx>
      <c:valAx>
        <c:axId val="72547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25485456"/>
        <c:crosses val="autoZero"/>
        <c:crossBetween val="midCat"/>
      </c:valAx>
      <c:valAx>
        <c:axId val="7254854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Discharge (cfs)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77296"/>
        <c:crosses val="max"/>
        <c:crossBetween val="midCat"/>
      </c:valAx>
    </c:plotArea>
    <c:legend>
      <c:legendPos val="b"/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aseline="0"/>
              <a:t>Upstream Discharge vs  Incremental Infiltration Volume - 2-year existing</a:t>
            </a:r>
            <a:endParaRPr lang="en-US"/>
          </a:p>
        </c:rich>
      </c:tx>
      <c:overlay val="0"/>
      <c:spPr>
        <a:noFill/>
        <a:ln>
          <a:noFill/>
          <a:prstDash val="solid"/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'Hydrograph v Low I Infiltration'!$C$2</c:f>
              <c:strCache>
                <c:ptCount val="1"/>
                <c:pt idx="0">
                  <c:v>Incremental Infiltration Volume, Low Infiltration Rate (ac-ft)</c:v>
                </c:pt>
              </c:strCache>
            </c:strRef>
          </c:tx>
          <c:spPr>
            <a:ln w="19050" cap="rnd">
              <a:noFill/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</c:spPr>
          </c:marker>
          <c:xVal>
            <c:numRef>
              <c:f>'Hydrograph v Low I Infiltration'!$B$3:$B$220</c:f>
              <c:numCache>
                <c:formatCode>General</c:formatCode>
                <c:ptCount val="218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</c:numCache>
            </c:numRef>
          </c:xVal>
          <c:yVal>
            <c:numRef>
              <c:f>'Hydrograph v Low I Infiltration'!$C$3:$C$220</c:f>
              <c:numCache>
                <c:formatCode>General</c:formatCode>
                <c:ptCount val="218"/>
                <c:pt idx="0">
                  <c:v>0</c:v>
                </c:pt>
                <c:pt idx="1">
                  <c:v>9.1037833769513377</c:v>
                </c:pt>
                <c:pt idx="2">
                  <c:v>9.7423945655417814</c:v>
                </c:pt>
                <c:pt idx="3">
                  <c:v>10.846449406852614</c:v>
                </c:pt>
                <c:pt idx="4">
                  <c:v>11.677060734905874</c:v>
                </c:pt>
                <c:pt idx="5">
                  <c:v>12.265621518021117</c:v>
                </c:pt>
                <c:pt idx="6">
                  <c:v>12.459610009469699</c:v>
                </c:pt>
                <c:pt idx="7">
                  <c:v>12.373467835743806</c:v>
                </c:pt>
                <c:pt idx="8">
                  <c:v>12.061443702364555</c:v>
                </c:pt>
                <c:pt idx="9">
                  <c:v>11.759838043790175</c:v>
                </c:pt>
                <c:pt idx="10">
                  <c:v>11.48475779241277</c:v>
                </c:pt>
                <c:pt idx="11">
                  <c:v>11.209336862373732</c:v>
                </c:pt>
                <c:pt idx="12">
                  <c:v>10.959803883149677</c:v>
                </c:pt>
                <c:pt idx="13">
                  <c:v>10.728193871671266</c:v>
                </c:pt>
                <c:pt idx="14">
                  <c:v>10.539155042470151</c:v>
                </c:pt>
                <c:pt idx="15">
                  <c:v>10.410741639405412</c:v>
                </c:pt>
                <c:pt idx="16">
                  <c:v>10.373001446854911</c:v>
                </c:pt>
                <c:pt idx="17">
                  <c:v>10.341090016069789</c:v>
                </c:pt>
                <c:pt idx="18">
                  <c:v>10.30581970443067</c:v>
                </c:pt>
                <c:pt idx="19">
                  <c:v>10.268222979797978</c:v>
                </c:pt>
                <c:pt idx="20">
                  <c:v>10.234267595557851</c:v>
                </c:pt>
                <c:pt idx="21">
                  <c:v>10.197057149621211</c:v>
                </c:pt>
                <c:pt idx="22">
                  <c:v>10.164449711891637</c:v>
                </c:pt>
                <c:pt idx="23">
                  <c:v>10.13006764548898</c:v>
                </c:pt>
                <c:pt idx="24">
                  <c:v>10.094441431359037</c:v>
                </c:pt>
                <c:pt idx="25">
                  <c:v>10.045480026400371</c:v>
                </c:pt>
                <c:pt idx="26">
                  <c:v>10.01061023559458</c:v>
                </c:pt>
                <c:pt idx="27">
                  <c:v>9.9746121062901736</c:v>
                </c:pt>
                <c:pt idx="28">
                  <c:v>9.9373542989554551</c:v>
                </c:pt>
                <c:pt idx="29">
                  <c:v>9.9004396433080792</c:v>
                </c:pt>
                <c:pt idx="30">
                  <c:v>9.8658986553030275</c:v>
                </c:pt>
                <c:pt idx="31">
                  <c:v>9.8340755469467407</c:v>
                </c:pt>
                <c:pt idx="32">
                  <c:v>9.7998178934228601</c:v>
                </c:pt>
                <c:pt idx="33">
                  <c:v>9.766633939680899</c:v>
                </c:pt>
                <c:pt idx="34">
                  <c:v>9.7338562611914643</c:v>
                </c:pt>
                <c:pt idx="35">
                  <c:v>9.6985559478305792</c:v>
                </c:pt>
                <c:pt idx="36">
                  <c:v>9.6675579952938566</c:v>
                </c:pt>
                <c:pt idx="37">
                  <c:v>9.6305894206267268</c:v>
                </c:pt>
                <c:pt idx="38">
                  <c:v>9.5912789660812674</c:v>
                </c:pt>
                <c:pt idx="39">
                  <c:v>9.5435841640840202</c:v>
                </c:pt>
                <c:pt idx="40">
                  <c:v>9.4987401713154327</c:v>
                </c:pt>
                <c:pt idx="41">
                  <c:v>9.4536316098484843</c:v>
                </c:pt>
                <c:pt idx="42">
                  <c:v>9.4122060672061494</c:v>
                </c:pt>
                <c:pt idx="43">
                  <c:v>9.3709092645202023</c:v>
                </c:pt>
                <c:pt idx="44">
                  <c:v>9.334306591483017</c:v>
                </c:pt>
                <c:pt idx="45">
                  <c:v>9.2967439597681327</c:v>
                </c:pt>
                <c:pt idx="46">
                  <c:v>9.2590136779729164</c:v>
                </c:pt>
                <c:pt idx="47">
                  <c:v>9.2216843104338793</c:v>
                </c:pt>
                <c:pt idx="48">
                  <c:v>9.1824420451675834</c:v>
                </c:pt>
                <c:pt idx="49">
                  <c:v>9.1413097632575742</c:v>
                </c:pt>
                <c:pt idx="50">
                  <c:v>9.0990572890840244</c:v>
                </c:pt>
                <c:pt idx="51">
                  <c:v>9.0513294490358156</c:v>
                </c:pt>
                <c:pt idx="52">
                  <c:v>9.0108572529269946</c:v>
                </c:pt>
                <c:pt idx="53">
                  <c:v>8.9640759788223132</c:v>
                </c:pt>
                <c:pt idx="54">
                  <c:v>8.9129067297979798</c:v>
                </c:pt>
                <c:pt idx="55">
                  <c:v>8.859505667757114</c:v>
                </c:pt>
                <c:pt idx="56">
                  <c:v>8.8067792131542735</c:v>
                </c:pt>
                <c:pt idx="57">
                  <c:v>8.7554426819329692</c:v>
                </c:pt>
                <c:pt idx="58">
                  <c:v>8.7019722227961456</c:v>
                </c:pt>
                <c:pt idx="59">
                  <c:v>8.653052991276402</c:v>
                </c:pt>
                <c:pt idx="60">
                  <c:v>8.6067489124196506</c:v>
                </c:pt>
                <c:pt idx="61">
                  <c:v>8.5523201259756636</c:v>
                </c:pt>
                <c:pt idx="62">
                  <c:v>8.4936650212350777</c:v>
                </c:pt>
                <c:pt idx="63">
                  <c:v>8.4394300473484858</c:v>
                </c:pt>
                <c:pt idx="64">
                  <c:v>8.3833833680555614</c:v>
                </c:pt>
                <c:pt idx="65">
                  <c:v>8.3216896880739224</c:v>
                </c:pt>
                <c:pt idx="66">
                  <c:v>8.2586166824494924</c:v>
                </c:pt>
                <c:pt idx="67">
                  <c:v>8.1715129172405891</c:v>
                </c:pt>
                <c:pt idx="68">
                  <c:v>8.1107468107208422</c:v>
                </c:pt>
                <c:pt idx="69">
                  <c:v>8.0390923668503191</c:v>
                </c:pt>
                <c:pt idx="70">
                  <c:v>7.957347191517445</c:v>
                </c:pt>
                <c:pt idx="71">
                  <c:v>7.8679152596992639</c:v>
                </c:pt>
                <c:pt idx="72">
                  <c:v>7.7737070230716228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230-4AD2-B26C-1122D4916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3324000"/>
        <c:axId val="493321600"/>
      </c:scatterChart>
      <c:scatterChart>
        <c:scatterStyle val="lineMarker"/>
        <c:varyColors val="0"/>
        <c:ser>
          <c:idx val="1"/>
          <c:order val="1"/>
          <c:tx>
            <c:strRef>
              <c:f>'Hydrograph v Low I Infiltration'!$E$2</c:f>
              <c:strCache>
                <c:ptCount val="1"/>
                <c:pt idx="0">
                  <c:v>Upstream Discharge (cfs)</c:v>
                </c:pt>
              </c:strCache>
            </c:strRef>
          </c:tx>
          <c:spPr>
            <a:ln w="19050" cap="rnd">
              <a:noFill/>
              <a:prstDash val="solid"/>
              <a:round/>
            </a:ln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prstDash val="solid"/>
              </a:ln>
            </c:spPr>
          </c:marker>
          <c:xVal>
            <c:numRef>
              <c:f>'Hydrograph v Low I Infiltration'!$D$3:$D$219</c:f>
              <c:numCache>
                <c:formatCode>0</c:formatCode>
                <c:ptCount val="217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</c:numCache>
            </c:numRef>
          </c:xVal>
          <c:yVal>
            <c:numRef>
              <c:f>'Hydrograph v Low I Infiltration'!$E$3:$E$220</c:f>
              <c:numCache>
                <c:formatCode>General</c:formatCode>
                <c:ptCount val="218"/>
                <c:pt idx="0">
                  <c:v>0</c:v>
                </c:pt>
                <c:pt idx="1">
                  <c:v>346.77699999999999</c:v>
                </c:pt>
                <c:pt idx="2">
                  <c:v>400.39699999999999</c:v>
                </c:pt>
                <c:pt idx="3">
                  <c:v>455.88200000000001</c:v>
                </c:pt>
                <c:pt idx="4">
                  <c:v>515.38599999999997</c:v>
                </c:pt>
                <c:pt idx="5">
                  <c:v>630.60199999999998</c:v>
                </c:pt>
                <c:pt idx="6">
                  <c:v>793.50300000000004</c:v>
                </c:pt>
                <c:pt idx="7">
                  <c:v>953.95600000000002</c:v>
                </c:pt>
                <c:pt idx="8">
                  <c:v>1129.1189999999999</c:v>
                </c:pt>
                <c:pt idx="9">
                  <c:v>1276.884</c:v>
                </c:pt>
                <c:pt idx="10">
                  <c:v>1390.2159999999999</c:v>
                </c:pt>
                <c:pt idx="11">
                  <c:v>1575.0540000000001</c:v>
                </c:pt>
                <c:pt idx="12">
                  <c:v>1720.809</c:v>
                </c:pt>
                <c:pt idx="13">
                  <c:v>1785.354</c:v>
                </c:pt>
                <c:pt idx="14">
                  <c:v>1813.0650000000001</c:v>
                </c:pt>
                <c:pt idx="15">
                  <c:v>1833.8789999999999</c:v>
                </c:pt>
                <c:pt idx="16">
                  <c:v>1874.097</c:v>
                </c:pt>
                <c:pt idx="17">
                  <c:v>1883.9559999999999</c:v>
                </c:pt>
                <c:pt idx="18">
                  <c:v>1860.1410000000001</c:v>
                </c:pt>
                <c:pt idx="19">
                  <c:v>1852.9860000000001</c:v>
                </c:pt>
                <c:pt idx="20">
                  <c:v>1835.403</c:v>
                </c:pt>
                <c:pt idx="21">
                  <c:v>1795.4110000000001</c:v>
                </c:pt>
                <c:pt idx="22">
                  <c:v>1739.385</c:v>
                </c:pt>
                <c:pt idx="23">
                  <c:v>1678.8119999999999</c:v>
                </c:pt>
                <c:pt idx="24">
                  <c:v>1623.5450000000001</c:v>
                </c:pt>
                <c:pt idx="25">
                  <c:v>1571.575</c:v>
                </c:pt>
                <c:pt idx="26">
                  <c:v>1519.9179999999999</c:v>
                </c:pt>
                <c:pt idx="27">
                  <c:v>1475.192</c:v>
                </c:pt>
                <c:pt idx="28">
                  <c:v>1411.6859999999999</c:v>
                </c:pt>
                <c:pt idx="29">
                  <c:v>1361.0650000000001</c:v>
                </c:pt>
                <c:pt idx="30">
                  <c:v>1309.6780000000001</c:v>
                </c:pt>
                <c:pt idx="31">
                  <c:v>1260.95</c:v>
                </c:pt>
                <c:pt idx="32">
                  <c:v>1223.172</c:v>
                </c:pt>
                <c:pt idx="33">
                  <c:v>1198.962</c:v>
                </c:pt>
                <c:pt idx="34">
                  <c:v>1149.663</c:v>
                </c:pt>
                <c:pt idx="35">
                  <c:v>1119.258</c:v>
                </c:pt>
                <c:pt idx="36">
                  <c:v>1085.1189999999999</c:v>
                </c:pt>
                <c:pt idx="37">
                  <c:v>1043.42</c:v>
                </c:pt>
                <c:pt idx="38">
                  <c:v>1002.873</c:v>
                </c:pt>
                <c:pt idx="39">
                  <c:v>974.01599999999996</c:v>
                </c:pt>
                <c:pt idx="40">
                  <c:v>938.53399999999999</c:v>
                </c:pt>
                <c:pt idx="41">
                  <c:v>919.24099999999999</c:v>
                </c:pt>
                <c:pt idx="42">
                  <c:v>893.39099999999996</c:v>
                </c:pt>
                <c:pt idx="43">
                  <c:v>875.81399999999996</c:v>
                </c:pt>
                <c:pt idx="44">
                  <c:v>856.46199999999999</c:v>
                </c:pt>
                <c:pt idx="45">
                  <c:v>850.97199999999998</c:v>
                </c:pt>
                <c:pt idx="46">
                  <c:v>850.96699999999998</c:v>
                </c:pt>
                <c:pt idx="47">
                  <c:v>846.02</c:v>
                </c:pt>
                <c:pt idx="48">
                  <c:v>841.07299999999998</c:v>
                </c:pt>
                <c:pt idx="49">
                  <c:v>836.125</c:v>
                </c:pt>
                <c:pt idx="50">
                  <c:v>831.178</c:v>
                </c:pt>
                <c:pt idx="51">
                  <c:v>826.23099999999999</c:v>
                </c:pt>
                <c:pt idx="52">
                  <c:v>821.28399999999999</c:v>
                </c:pt>
                <c:pt idx="53">
                  <c:v>816.33699999999999</c:v>
                </c:pt>
                <c:pt idx="54">
                  <c:v>811.39</c:v>
                </c:pt>
                <c:pt idx="55">
                  <c:v>806.44200000000001</c:v>
                </c:pt>
                <c:pt idx="56">
                  <c:v>801.495</c:v>
                </c:pt>
                <c:pt idx="57">
                  <c:v>796.548</c:v>
                </c:pt>
                <c:pt idx="58">
                  <c:v>791.601</c:v>
                </c:pt>
                <c:pt idx="59">
                  <c:v>786.654</c:v>
                </c:pt>
                <c:pt idx="60">
                  <c:v>781.70699999999999</c:v>
                </c:pt>
                <c:pt idx="61">
                  <c:v>776.75900000000001</c:v>
                </c:pt>
                <c:pt idx="62">
                  <c:v>771.81200000000001</c:v>
                </c:pt>
                <c:pt idx="63">
                  <c:v>766.86500000000001</c:v>
                </c:pt>
                <c:pt idx="64">
                  <c:v>761.91800000000001</c:v>
                </c:pt>
                <c:pt idx="65">
                  <c:v>756.971</c:v>
                </c:pt>
                <c:pt idx="66">
                  <c:v>752.024</c:v>
                </c:pt>
                <c:pt idx="67">
                  <c:v>747.07600000000002</c:v>
                </c:pt>
                <c:pt idx="68">
                  <c:v>742.12900000000002</c:v>
                </c:pt>
                <c:pt idx="69">
                  <c:v>737.18200000000002</c:v>
                </c:pt>
                <c:pt idx="70">
                  <c:v>732.23500000000001</c:v>
                </c:pt>
                <c:pt idx="71">
                  <c:v>727.28800000000001</c:v>
                </c:pt>
                <c:pt idx="72">
                  <c:v>722.34</c:v>
                </c:pt>
                <c:pt idx="73">
                  <c:v>717.39300000000003</c:v>
                </c:pt>
                <c:pt idx="74">
                  <c:v>712.44600000000003</c:v>
                </c:pt>
                <c:pt idx="75">
                  <c:v>707.49900000000002</c:v>
                </c:pt>
                <c:pt idx="76">
                  <c:v>702.55200000000002</c:v>
                </c:pt>
                <c:pt idx="77">
                  <c:v>697.60500000000002</c:v>
                </c:pt>
                <c:pt idx="78">
                  <c:v>692.65700000000004</c:v>
                </c:pt>
                <c:pt idx="79">
                  <c:v>687.71</c:v>
                </c:pt>
                <c:pt idx="80">
                  <c:v>682.76300000000003</c:v>
                </c:pt>
                <c:pt idx="81">
                  <c:v>677.81600000000003</c:v>
                </c:pt>
                <c:pt idx="82">
                  <c:v>672.86900000000003</c:v>
                </c:pt>
                <c:pt idx="83">
                  <c:v>667.92200000000003</c:v>
                </c:pt>
                <c:pt idx="84">
                  <c:v>662.97400000000005</c:v>
                </c:pt>
                <c:pt idx="85">
                  <c:v>658.02700000000004</c:v>
                </c:pt>
                <c:pt idx="86">
                  <c:v>653.08000000000004</c:v>
                </c:pt>
                <c:pt idx="87">
                  <c:v>648.13300000000004</c:v>
                </c:pt>
                <c:pt idx="88">
                  <c:v>643.18600000000004</c:v>
                </c:pt>
                <c:pt idx="89">
                  <c:v>638.23900000000003</c:v>
                </c:pt>
                <c:pt idx="90">
                  <c:v>633.29100000000005</c:v>
                </c:pt>
                <c:pt idx="91">
                  <c:v>628.34400000000005</c:v>
                </c:pt>
                <c:pt idx="92">
                  <c:v>623.39700000000005</c:v>
                </c:pt>
                <c:pt idx="93">
                  <c:v>618.45000000000005</c:v>
                </c:pt>
                <c:pt idx="94">
                  <c:v>613.50300000000004</c:v>
                </c:pt>
                <c:pt idx="95">
                  <c:v>608.55499999999995</c:v>
                </c:pt>
                <c:pt idx="96">
                  <c:v>603.60799999999995</c:v>
                </c:pt>
                <c:pt idx="97">
                  <c:v>598.66099999999994</c:v>
                </c:pt>
                <c:pt idx="98">
                  <c:v>593.71400000000006</c:v>
                </c:pt>
                <c:pt idx="99">
                  <c:v>588.76700000000005</c:v>
                </c:pt>
                <c:pt idx="100">
                  <c:v>583.82000000000005</c:v>
                </c:pt>
                <c:pt idx="101">
                  <c:v>578.87199999999996</c:v>
                </c:pt>
                <c:pt idx="102">
                  <c:v>573.92499999999995</c:v>
                </c:pt>
                <c:pt idx="103">
                  <c:v>568.97799999999995</c:v>
                </c:pt>
                <c:pt idx="104">
                  <c:v>564.03099999999995</c:v>
                </c:pt>
                <c:pt idx="105">
                  <c:v>559.08399999999995</c:v>
                </c:pt>
                <c:pt idx="106">
                  <c:v>554.13699999999994</c:v>
                </c:pt>
                <c:pt idx="107">
                  <c:v>549.18899999999996</c:v>
                </c:pt>
                <c:pt idx="108">
                  <c:v>544.24199999999996</c:v>
                </c:pt>
                <c:pt idx="109">
                  <c:v>539.29499999999996</c:v>
                </c:pt>
                <c:pt idx="110">
                  <c:v>534.34799999999996</c:v>
                </c:pt>
                <c:pt idx="111">
                  <c:v>529.40099999999995</c:v>
                </c:pt>
                <c:pt idx="112">
                  <c:v>524.45299999999997</c:v>
                </c:pt>
                <c:pt idx="113">
                  <c:v>519.50599999999997</c:v>
                </c:pt>
                <c:pt idx="114">
                  <c:v>514.55899999999997</c:v>
                </c:pt>
                <c:pt idx="115">
                  <c:v>509.61200000000002</c:v>
                </c:pt>
                <c:pt idx="116">
                  <c:v>504.66500000000002</c:v>
                </c:pt>
                <c:pt idx="117">
                  <c:v>499.71800000000002</c:v>
                </c:pt>
                <c:pt idx="118">
                  <c:v>494.77</c:v>
                </c:pt>
                <c:pt idx="119">
                  <c:v>489.82299999999998</c:v>
                </c:pt>
                <c:pt idx="120">
                  <c:v>484.87599999999998</c:v>
                </c:pt>
                <c:pt idx="121">
                  <c:v>479.92899999999997</c:v>
                </c:pt>
                <c:pt idx="122">
                  <c:v>474.98200000000003</c:v>
                </c:pt>
                <c:pt idx="123">
                  <c:v>470.03500000000003</c:v>
                </c:pt>
                <c:pt idx="124">
                  <c:v>465.08699999999999</c:v>
                </c:pt>
                <c:pt idx="125">
                  <c:v>460.14</c:v>
                </c:pt>
                <c:pt idx="126">
                  <c:v>455.19299999999998</c:v>
                </c:pt>
                <c:pt idx="127">
                  <c:v>450.24599999999998</c:v>
                </c:pt>
                <c:pt idx="128">
                  <c:v>445.29899999999998</c:v>
                </c:pt>
                <c:pt idx="129">
                  <c:v>440.351</c:v>
                </c:pt>
                <c:pt idx="130">
                  <c:v>435.404</c:v>
                </c:pt>
                <c:pt idx="131">
                  <c:v>430.45699999999999</c:v>
                </c:pt>
                <c:pt idx="132">
                  <c:v>425.51</c:v>
                </c:pt>
                <c:pt idx="133">
                  <c:v>420.56299999999999</c:v>
                </c:pt>
                <c:pt idx="134">
                  <c:v>415.61599999999999</c:v>
                </c:pt>
                <c:pt idx="135">
                  <c:v>410.66800000000001</c:v>
                </c:pt>
                <c:pt idx="136">
                  <c:v>405.721</c:v>
                </c:pt>
                <c:pt idx="137">
                  <c:v>400.774</c:v>
                </c:pt>
                <c:pt idx="138">
                  <c:v>395.827</c:v>
                </c:pt>
                <c:pt idx="139">
                  <c:v>390.88</c:v>
                </c:pt>
                <c:pt idx="140">
                  <c:v>385.93299999999999</c:v>
                </c:pt>
                <c:pt idx="141">
                  <c:v>380.98500000000001</c:v>
                </c:pt>
                <c:pt idx="142">
                  <c:v>376.03800000000001</c:v>
                </c:pt>
                <c:pt idx="143">
                  <c:v>371.09100000000001</c:v>
                </c:pt>
                <c:pt idx="144">
                  <c:v>366.14400000000001</c:v>
                </c:pt>
                <c:pt idx="145">
                  <c:v>361.197</c:v>
                </c:pt>
                <c:pt idx="146">
                  <c:v>356.25</c:v>
                </c:pt>
                <c:pt idx="147">
                  <c:v>351.30200000000002</c:v>
                </c:pt>
                <c:pt idx="148">
                  <c:v>346.35500000000002</c:v>
                </c:pt>
                <c:pt idx="149">
                  <c:v>341.40800000000002</c:v>
                </c:pt>
                <c:pt idx="150">
                  <c:v>336.46100000000001</c:v>
                </c:pt>
                <c:pt idx="151">
                  <c:v>331.51400000000001</c:v>
                </c:pt>
                <c:pt idx="152">
                  <c:v>326.56599999999997</c:v>
                </c:pt>
                <c:pt idx="153">
                  <c:v>321.61900000000003</c:v>
                </c:pt>
                <c:pt idx="154">
                  <c:v>316.67200000000003</c:v>
                </c:pt>
                <c:pt idx="155">
                  <c:v>311.72500000000002</c:v>
                </c:pt>
                <c:pt idx="156">
                  <c:v>306.77800000000002</c:v>
                </c:pt>
                <c:pt idx="157">
                  <c:v>301.83100000000002</c:v>
                </c:pt>
                <c:pt idx="158">
                  <c:v>296.88299999999998</c:v>
                </c:pt>
                <c:pt idx="159">
                  <c:v>291.93599999999998</c:v>
                </c:pt>
                <c:pt idx="160">
                  <c:v>286.98899999999998</c:v>
                </c:pt>
                <c:pt idx="161">
                  <c:v>282.04199999999997</c:v>
                </c:pt>
                <c:pt idx="162">
                  <c:v>277.09500000000003</c:v>
                </c:pt>
                <c:pt idx="163">
                  <c:v>272.14800000000002</c:v>
                </c:pt>
                <c:pt idx="164">
                  <c:v>267.2</c:v>
                </c:pt>
                <c:pt idx="165">
                  <c:v>262.25299999999999</c:v>
                </c:pt>
                <c:pt idx="166">
                  <c:v>257.30599999999998</c:v>
                </c:pt>
                <c:pt idx="167">
                  <c:v>252.35900000000001</c:v>
                </c:pt>
                <c:pt idx="168">
                  <c:v>247.41200000000001</c:v>
                </c:pt>
                <c:pt idx="169">
                  <c:v>242.464</c:v>
                </c:pt>
                <c:pt idx="170">
                  <c:v>237.517</c:v>
                </c:pt>
                <c:pt idx="171">
                  <c:v>232.57</c:v>
                </c:pt>
                <c:pt idx="172">
                  <c:v>227.62299999999999</c:v>
                </c:pt>
                <c:pt idx="173">
                  <c:v>222.67599999999999</c:v>
                </c:pt>
                <c:pt idx="174">
                  <c:v>217.72900000000001</c:v>
                </c:pt>
                <c:pt idx="175">
                  <c:v>212.78100000000001</c:v>
                </c:pt>
                <c:pt idx="176">
                  <c:v>207.834</c:v>
                </c:pt>
                <c:pt idx="177">
                  <c:v>202.887</c:v>
                </c:pt>
                <c:pt idx="178">
                  <c:v>197.94</c:v>
                </c:pt>
                <c:pt idx="179">
                  <c:v>192.99299999999999</c:v>
                </c:pt>
                <c:pt idx="180">
                  <c:v>188.04599999999999</c:v>
                </c:pt>
                <c:pt idx="181">
                  <c:v>183.09800000000001</c:v>
                </c:pt>
                <c:pt idx="182">
                  <c:v>178.15100000000001</c:v>
                </c:pt>
                <c:pt idx="183">
                  <c:v>173.20400000000001</c:v>
                </c:pt>
                <c:pt idx="184">
                  <c:v>168.25700000000001</c:v>
                </c:pt>
                <c:pt idx="185">
                  <c:v>163.31</c:v>
                </c:pt>
                <c:pt idx="186">
                  <c:v>158.36199999999999</c:v>
                </c:pt>
                <c:pt idx="187">
                  <c:v>153.41499999999999</c:v>
                </c:pt>
                <c:pt idx="188">
                  <c:v>148.46799999999999</c:v>
                </c:pt>
                <c:pt idx="189">
                  <c:v>143.52099999999999</c:v>
                </c:pt>
                <c:pt idx="190">
                  <c:v>138.57400000000001</c:v>
                </c:pt>
                <c:pt idx="191">
                  <c:v>133.62700000000001</c:v>
                </c:pt>
                <c:pt idx="192">
                  <c:v>128.679</c:v>
                </c:pt>
                <c:pt idx="193">
                  <c:v>123.732</c:v>
                </c:pt>
                <c:pt idx="194">
                  <c:v>118.785</c:v>
                </c:pt>
                <c:pt idx="195">
                  <c:v>113.83799999999999</c:v>
                </c:pt>
                <c:pt idx="196">
                  <c:v>108.89100000000001</c:v>
                </c:pt>
                <c:pt idx="197">
                  <c:v>103.944</c:v>
                </c:pt>
                <c:pt idx="198">
                  <c:v>98.995999999999995</c:v>
                </c:pt>
                <c:pt idx="199">
                  <c:v>94.049000000000007</c:v>
                </c:pt>
                <c:pt idx="200">
                  <c:v>89.102000000000004</c:v>
                </c:pt>
                <c:pt idx="201">
                  <c:v>84.155000000000001</c:v>
                </c:pt>
                <c:pt idx="202">
                  <c:v>79.207999999999998</c:v>
                </c:pt>
                <c:pt idx="203">
                  <c:v>74.260000000000005</c:v>
                </c:pt>
                <c:pt idx="204">
                  <c:v>69.313000000000002</c:v>
                </c:pt>
                <c:pt idx="205">
                  <c:v>64.366</c:v>
                </c:pt>
                <c:pt idx="206">
                  <c:v>59.418999999999997</c:v>
                </c:pt>
                <c:pt idx="207">
                  <c:v>54.472000000000001</c:v>
                </c:pt>
                <c:pt idx="208">
                  <c:v>49.524999999999999</c:v>
                </c:pt>
                <c:pt idx="209">
                  <c:v>44.576999999999998</c:v>
                </c:pt>
                <c:pt idx="210">
                  <c:v>39.630000000000003</c:v>
                </c:pt>
                <c:pt idx="211">
                  <c:v>34.683</c:v>
                </c:pt>
                <c:pt idx="212">
                  <c:v>29.736000000000001</c:v>
                </c:pt>
                <c:pt idx="213">
                  <c:v>24.789000000000001</c:v>
                </c:pt>
                <c:pt idx="214">
                  <c:v>19.841999999999999</c:v>
                </c:pt>
                <c:pt idx="215">
                  <c:v>14.894</c:v>
                </c:pt>
                <c:pt idx="216">
                  <c:v>9.9469999999999992</c:v>
                </c:pt>
                <c:pt idx="217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30-4AD2-B26C-1122D49164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477296"/>
        <c:axId val="725485456"/>
      </c:scatterChart>
      <c:valAx>
        <c:axId val="493324000"/>
        <c:scaling>
          <c:orientation val="minMax"/>
          <c:max val="2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21600"/>
        <c:crosses val="autoZero"/>
        <c:crossBetween val="midCat"/>
      </c:valAx>
      <c:valAx>
        <c:axId val="493321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Infiltration</a:t>
                </a:r>
                <a:r>
                  <a:rPr lang="en-US" baseline="0"/>
                  <a:t> </a:t>
                </a:r>
                <a:r>
                  <a:rPr lang="en-US"/>
                  <a:t>Volume (ac-ft)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3324000"/>
        <c:crosses val="autoZero"/>
        <c:crossBetween val="midCat"/>
      </c:valAx>
      <c:valAx>
        <c:axId val="725477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25485456"/>
        <c:crosses val="autoZero"/>
        <c:crossBetween val="midCat"/>
      </c:valAx>
      <c:valAx>
        <c:axId val="7254854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 Discharge (cfs)</a:t>
                </a:r>
              </a:p>
            </c:rich>
          </c:tx>
          <c:overlay val="0"/>
          <c:spPr>
            <a:noFill/>
            <a:ln>
              <a:noFill/>
              <a:prstDash val="solid"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77296"/>
        <c:crosses val="max"/>
        <c:crossBetween val="midCat"/>
      </c:valAx>
    </c:plotArea>
    <c:legend>
      <c:legendPos val="b"/>
      <c:overlay val="0"/>
      <c:spPr>
        <a:noFill/>
        <a:ln>
          <a:noFill/>
          <a:prstDash val="solid"/>
        </a:ln>
      </c:spPr>
      <c:txPr>
        <a:bodyPr rot="0" spcFirstLastPara="1" vertOverflow="ellipsis" vert="horz" wrap="square" anchor="ctr" anchorCtr="1"/>
        <a:lstStyle/>
        <a:p>
          <a:pPr>
            <a:defRPr sz="900" b="0" i="0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1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2-yr</a:t>
            </a:r>
            <a:r>
              <a:rPr lang="en-US" baseline="0"/>
              <a:t> Storm Cumulative </a:t>
            </a:r>
            <a:r>
              <a:rPr lang="en-US"/>
              <a:t>Infiltration</a:t>
            </a:r>
            <a:r>
              <a:rPr lang="en-US" baseline="0"/>
              <a:t> Volume, Existing vs As-built Conditions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'2yr Ex v AB'!$B$4</c:f>
              <c:strCache>
                <c:ptCount val="1"/>
                <c:pt idx="0">
                  <c:v>As-built Conditions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'2yr Ex v AB'!$A$5:$A$77</c:f>
              <c:numCache>
                <c:formatCode>General</c:formatCode>
                <c:ptCount val="7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</c:numCache>
            </c:numRef>
          </c:xVal>
          <c:yVal>
            <c:numRef>
              <c:f>'2yr Ex v AB'!$B$5:$B$77</c:f>
              <c:numCache>
                <c:formatCode>0</c:formatCode>
                <c:ptCount val="73"/>
                <c:pt idx="0">
                  <c:v>0</c:v>
                </c:pt>
                <c:pt idx="1">
                  <c:v>8.8790317935032128</c:v>
                </c:pt>
                <c:pt idx="2">
                  <c:v>18.088732765725432</c:v>
                </c:pt>
                <c:pt idx="3">
                  <c:v>27.905612591827364</c:v>
                </c:pt>
                <c:pt idx="4">
                  <c:v>38.602194088039482</c:v>
                </c:pt>
                <c:pt idx="5">
                  <c:v>49.983248780417817</c:v>
                </c:pt>
                <c:pt idx="6">
                  <c:v>61.540673355716244</c:v>
                </c:pt>
                <c:pt idx="7">
                  <c:v>73.026880086375101</c:v>
                </c:pt>
                <c:pt idx="8">
                  <c:v>84.191841934974732</c:v>
                </c:pt>
                <c:pt idx="9">
                  <c:v>94.952776458907238</c:v>
                </c:pt>
                <c:pt idx="10">
                  <c:v>105.38431836002064</c:v>
                </c:pt>
                <c:pt idx="11">
                  <c:v>115.53359578426307</c:v>
                </c:pt>
                <c:pt idx="12">
                  <c:v>125.47768003213956</c:v>
                </c:pt>
                <c:pt idx="13">
                  <c:v>135.25195340880393</c:v>
                </c:pt>
                <c:pt idx="14">
                  <c:v>144.91202612029383</c:v>
                </c:pt>
                <c:pt idx="15">
                  <c:v>154.49013656077821</c:v>
                </c:pt>
                <c:pt idx="16">
                  <c:v>164.03425984647609</c:v>
                </c:pt>
                <c:pt idx="17">
                  <c:v>173.55233678805092</c:v>
                </c:pt>
                <c:pt idx="18">
                  <c:v>183.0424114233241</c:v>
                </c:pt>
                <c:pt idx="19">
                  <c:v>192.50373111713722</c:v>
                </c:pt>
                <c:pt idx="20">
                  <c:v>201.93990429407708</c:v>
                </c:pt>
                <c:pt idx="21">
                  <c:v>211.35157798668499</c:v>
                </c:pt>
                <c:pt idx="22">
                  <c:v>220.73688987890262</c:v>
                </c:pt>
                <c:pt idx="23">
                  <c:v>230.09652254591364</c:v>
                </c:pt>
                <c:pt idx="24">
                  <c:v>239.43315655159546</c:v>
                </c:pt>
                <c:pt idx="25">
                  <c:v>248.74685654987368</c:v>
                </c:pt>
                <c:pt idx="26">
                  <c:v>258.03726472652659</c:v>
                </c:pt>
                <c:pt idx="27">
                  <c:v>267.30428953971528</c:v>
                </c:pt>
                <c:pt idx="28">
                  <c:v>276.54752868715559</c:v>
                </c:pt>
                <c:pt idx="29">
                  <c:v>285.76779947859268</c:v>
                </c:pt>
                <c:pt idx="30">
                  <c:v>294.9643310293273</c:v>
                </c:pt>
                <c:pt idx="31">
                  <c:v>304.13657915805777</c:v>
                </c:pt>
                <c:pt idx="32">
                  <c:v>313.28454147727263</c:v>
                </c:pt>
                <c:pt idx="33">
                  <c:v>322.40724369806003</c:v>
                </c:pt>
                <c:pt idx="34">
                  <c:v>331.50577940541768</c:v>
                </c:pt>
                <c:pt idx="35">
                  <c:v>340.57721459194204</c:v>
                </c:pt>
                <c:pt idx="36">
                  <c:v>349.62199472681345</c:v>
                </c:pt>
                <c:pt idx="37">
                  <c:v>358.64040379447874</c:v>
                </c:pt>
                <c:pt idx="38">
                  <c:v>367.6390687459824</c:v>
                </c:pt>
                <c:pt idx="39">
                  <c:v>376.61272423410225</c:v>
                </c:pt>
                <c:pt idx="40">
                  <c:v>385.55925261248836</c:v>
                </c:pt>
                <c:pt idx="41">
                  <c:v>394.47790863636345</c:v>
                </c:pt>
                <c:pt idx="42">
                  <c:v>403.36721737574589</c:v>
                </c:pt>
                <c:pt idx="43">
                  <c:v>412.22822964502961</c:v>
                </c:pt>
                <c:pt idx="44">
                  <c:v>421.06035078885424</c:v>
                </c:pt>
                <c:pt idx="45">
                  <c:v>429.86499028581244</c:v>
                </c:pt>
                <c:pt idx="46">
                  <c:v>438.642844249885</c:v>
                </c:pt>
                <c:pt idx="47">
                  <c:v>447.39166150395982</c:v>
                </c:pt>
                <c:pt idx="48">
                  <c:v>456.11143823002732</c:v>
                </c:pt>
                <c:pt idx="49">
                  <c:v>464.80247707558516</c:v>
                </c:pt>
                <c:pt idx="50">
                  <c:v>473.46714947170545</c:v>
                </c:pt>
                <c:pt idx="51">
                  <c:v>482.10288667412738</c:v>
                </c:pt>
                <c:pt idx="52">
                  <c:v>490.70500985250203</c:v>
                </c:pt>
                <c:pt idx="53">
                  <c:v>499.27208530876925</c:v>
                </c:pt>
                <c:pt idx="54">
                  <c:v>507.80022961432479</c:v>
                </c:pt>
                <c:pt idx="55">
                  <c:v>516.29137822314021</c:v>
                </c:pt>
                <c:pt idx="56">
                  <c:v>524.74706263515816</c:v>
                </c:pt>
                <c:pt idx="57">
                  <c:v>533.16726130567008</c:v>
                </c:pt>
                <c:pt idx="58">
                  <c:v>541.55137135560119</c:v>
                </c:pt>
                <c:pt idx="59">
                  <c:v>549.89858215822971</c:v>
                </c:pt>
                <c:pt idx="60">
                  <c:v>558.20637521751576</c:v>
                </c:pt>
                <c:pt idx="61">
                  <c:v>566.47415172061494</c:v>
                </c:pt>
                <c:pt idx="62">
                  <c:v>574.6860382016182</c:v>
                </c:pt>
                <c:pt idx="63">
                  <c:v>582.85472762712322</c:v>
                </c:pt>
                <c:pt idx="64">
                  <c:v>590.98731989611997</c:v>
                </c:pt>
                <c:pt idx="65">
                  <c:v>599.0818287574607</c:v>
                </c:pt>
                <c:pt idx="66">
                  <c:v>607.13164955463697</c:v>
                </c:pt>
                <c:pt idx="67">
                  <c:v>615.13720544995374</c:v>
                </c:pt>
                <c:pt idx="68">
                  <c:v>623.09207044622326</c:v>
                </c:pt>
                <c:pt idx="69">
                  <c:v>630.99490389692346</c:v>
                </c:pt>
                <c:pt idx="70">
                  <c:v>638.841491502238</c:v>
                </c:pt>
                <c:pt idx="71">
                  <c:v>646.63039141901947</c:v>
                </c:pt>
                <c:pt idx="72">
                  <c:v>654.3587042891985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B9-4E04-85D1-6F86F10EE4BC}"/>
            </c:ext>
          </c:extLst>
        </c:ser>
        <c:ser>
          <c:idx val="1"/>
          <c:order val="1"/>
          <c:tx>
            <c:strRef>
              <c:f>'2yr Ex v AB'!$C$4</c:f>
              <c:strCache>
                <c:ptCount val="1"/>
                <c:pt idx="0">
                  <c:v>Existing Conditions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'2yr Ex v AB'!$A$5:$A$77</c:f>
              <c:numCache>
                <c:formatCode>General</c:formatCode>
                <c:ptCount val="7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</c:numCache>
            </c:numRef>
          </c:xVal>
          <c:yVal>
            <c:numRef>
              <c:f>'2yr Ex v AB'!$C$5:$C$77</c:f>
              <c:numCache>
                <c:formatCode>0</c:formatCode>
                <c:ptCount val="73"/>
                <c:pt idx="0">
                  <c:v>0</c:v>
                </c:pt>
                <c:pt idx="1">
                  <c:v>9.1037833769513377</c:v>
                </c:pt>
                <c:pt idx="2">
                  <c:v>18.846177942493121</c:v>
                </c:pt>
                <c:pt idx="3">
                  <c:v>29.692627349345734</c:v>
                </c:pt>
                <c:pt idx="4">
                  <c:v>41.369688084251607</c:v>
                </c:pt>
                <c:pt idx="5">
                  <c:v>53.635309602272727</c:v>
                </c:pt>
                <c:pt idx="6">
                  <c:v>66.094919611742426</c:v>
                </c:pt>
                <c:pt idx="7">
                  <c:v>78.468387447486236</c:v>
                </c:pt>
                <c:pt idx="8">
                  <c:v>90.529831149850793</c:v>
                </c:pt>
                <c:pt idx="9">
                  <c:v>102.28966919364098</c:v>
                </c:pt>
                <c:pt idx="10">
                  <c:v>113.77442698605374</c:v>
                </c:pt>
                <c:pt idx="11">
                  <c:v>124.98376384842747</c:v>
                </c:pt>
                <c:pt idx="12">
                  <c:v>135.94356773157716</c:v>
                </c:pt>
                <c:pt idx="13">
                  <c:v>146.67176160324843</c:v>
                </c:pt>
                <c:pt idx="14">
                  <c:v>157.21091664571858</c:v>
                </c:pt>
                <c:pt idx="15">
                  <c:v>167.621658285124</c:v>
                </c:pt>
                <c:pt idx="16">
                  <c:v>177.99465973197891</c:v>
                </c:pt>
                <c:pt idx="17">
                  <c:v>188.3357497480487</c:v>
                </c:pt>
                <c:pt idx="18">
                  <c:v>198.64156945247936</c:v>
                </c:pt>
                <c:pt idx="19">
                  <c:v>208.90979243227733</c:v>
                </c:pt>
                <c:pt idx="20">
                  <c:v>219.14406002783517</c:v>
                </c:pt>
                <c:pt idx="21">
                  <c:v>229.34111717745637</c:v>
                </c:pt>
                <c:pt idx="22">
                  <c:v>239.50556688934802</c:v>
                </c:pt>
                <c:pt idx="23">
                  <c:v>249.63563453483701</c:v>
                </c:pt>
                <c:pt idx="24">
                  <c:v>259.73007596619607</c:v>
                </c:pt>
                <c:pt idx="25">
                  <c:v>269.77555599259642</c:v>
                </c:pt>
                <c:pt idx="26">
                  <c:v>279.78616622819101</c:v>
                </c:pt>
                <c:pt idx="27">
                  <c:v>289.76077833448119</c:v>
                </c:pt>
                <c:pt idx="28">
                  <c:v>299.69813263343667</c:v>
                </c:pt>
                <c:pt idx="29">
                  <c:v>309.59857227674473</c:v>
                </c:pt>
                <c:pt idx="30">
                  <c:v>319.46447093204779</c:v>
                </c:pt>
                <c:pt idx="31">
                  <c:v>329.29854647899452</c:v>
                </c:pt>
                <c:pt idx="32">
                  <c:v>339.09836437241739</c:v>
                </c:pt>
                <c:pt idx="33">
                  <c:v>348.86499831209829</c:v>
                </c:pt>
                <c:pt idx="34">
                  <c:v>358.59885457328977</c:v>
                </c:pt>
                <c:pt idx="35">
                  <c:v>368.29741052112036</c:v>
                </c:pt>
                <c:pt idx="36">
                  <c:v>377.96496851641422</c:v>
                </c:pt>
                <c:pt idx="37">
                  <c:v>387.59555793704095</c:v>
                </c:pt>
                <c:pt idx="38">
                  <c:v>397.18683690312224</c:v>
                </c:pt>
                <c:pt idx="39">
                  <c:v>406.73042106720624</c:v>
                </c:pt>
                <c:pt idx="40">
                  <c:v>416.22916123852167</c:v>
                </c:pt>
                <c:pt idx="41">
                  <c:v>425.68279284837013</c:v>
                </c:pt>
                <c:pt idx="42">
                  <c:v>435.0949989155763</c:v>
                </c:pt>
                <c:pt idx="43">
                  <c:v>444.46590818009651</c:v>
                </c:pt>
                <c:pt idx="44">
                  <c:v>453.80021477157953</c:v>
                </c:pt>
                <c:pt idx="45">
                  <c:v>463.09695873134768</c:v>
                </c:pt>
                <c:pt idx="46">
                  <c:v>472.3559724093206</c:v>
                </c:pt>
                <c:pt idx="47">
                  <c:v>481.57765671975449</c:v>
                </c:pt>
                <c:pt idx="48">
                  <c:v>490.76009876492208</c:v>
                </c:pt>
                <c:pt idx="49">
                  <c:v>499.90140852817967</c:v>
                </c:pt>
                <c:pt idx="50">
                  <c:v>509.00046581726372</c:v>
                </c:pt>
                <c:pt idx="51">
                  <c:v>518.05179526629956</c:v>
                </c:pt>
                <c:pt idx="52">
                  <c:v>527.0626525192265</c:v>
                </c:pt>
                <c:pt idx="53">
                  <c:v>536.02672849804878</c:v>
                </c:pt>
                <c:pt idx="54">
                  <c:v>544.93963522784679</c:v>
                </c:pt>
                <c:pt idx="55">
                  <c:v>553.79914089560395</c:v>
                </c:pt>
                <c:pt idx="56">
                  <c:v>562.60592010875826</c:v>
                </c:pt>
                <c:pt idx="57">
                  <c:v>571.36136279069126</c:v>
                </c:pt>
                <c:pt idx="58">
                  <c:v>580.0633350134874</c:v>
                </c:pt>
                <c:pt idx="59">
                  <c:v>588.71638800476376</c:v>
                </c:pt>
                <c:pt idx="60">
                  <c:v>597.32313691718343</c:v>
                </c:pt>
                <c:pt idx="61">
                  <c:v>605.87545704315914</c:v>
                </c:pt>
                <c:pt idx="62">
                  <c:v>614.36912206439422</c:v>
                </c:pt>
                <c:pt idx="63">
                  <c:v>622.80855211174276</c:v>
                </c:pt>
                <c:pt idx="64">
                  <c:v>631.1919354797983</c:v>
                </c:pt>
                <c:pt idx="65">
                  <c:v>639.51362516787219</c:v>
                </c:pt>
                <c:pt idx="66">
                  <c:v>647.77224185032173</c:v>
                </c:pt>
                <c:pt idx="67">
                  <c:v>655.94375476756227</c:v>
                </c:pt>
                <c:pt idx="68">
                  <c:v>664.05450157828307</c:v>
                </c:pt>
                <c:pt idx="69">
                  <c:v>672.09359394513342</c:v>
                </c:pt>
                <c:pt idx="70">
                  <c:v>680.05094113665086</c:v>
                </c:pt>
                <c:pt idx="71">
                  <c:v>687.91885639635018</c:v>
                </c:pt>
                <c:pt idx="72">
                  <c:v>695.69256341942184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CB9-4E04-85D1-6F86F10EE4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6099648"/>
        <c:axId val="726097248"/>
      </c:scatterChart>
      <c:valAx>
        <c:axId val="726099648"/>
        <c:scaling>
          <c:orientation val="minMax"/>
          <c:max val="22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097248"/>
        <c:crosses val="autoZero"/>
        <c:crossBetween val="midCat"/>
      </c:valAx>
      <c:valAx>
        <c:axId val="726097248"/>
        <c:scaling>
          <c:orientation val="minMax"/>
          <c:max val="7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Infiltration Volume</a:t>
                </a:r>
                <a:r>
                  <a:rPr lang="en-US" baseline="0"/>
                  <a:t> (ac-ft)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0996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1C_F2AFCE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F5EE7B-0F8E-4A24-AA09-AB51C6CCCA79}" authorId="{6B953CD8-51EF-8E5C-5EB3-E209EEC4FEA2}" created="2025-09-03T00:23:50.935">
    <pc:sldMkLst xmlns:pc="http://schemas.microsoft.com/office/powerpoint/2013/main/command">
      <pc:docMk/>
      <pc:sldMk cId="4071607892" sldId="284"/>
    </pc:sldMkLst>
    <p188:txBody>
      <a:bodyPr/>
      <a:lstStyle/>
      <a:p>
        <a:r>
          <a:rPr lang="en-US"/>
          <a:t>I added in graphics and the different distributions we considered, but we ended up going with Log-Pearson III</a:t>
        </a:r>
      </a:p>
    </p188:txBody>
  </p188:cm>
</p188:cmLst>
</file>

<file path=ppt/comments/modernComment_11F_675DB81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CB3218-E8BE-4CA0-8F42-20FF2BAFAB03}" authorId="{6B953CD8-51EF-8E5C-5EB3-E209EEC4FEA2}" created="2025-09-03T00:27:56.8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34195221" sldId="287"/>
      <ac:spMk id="3" creationId="{D788D9B3-814E-A801-97F2-F3E36594C628}"/>
    </ac:deMkLst>
    <p188:txBody>
      <a:bodyPr/>
      <a:lstStyle/>
      <a:p>
        <a:r>
          <a:rPr lang="en-US"/>
          <a:t>I added some graphics, not sure if this is what we want.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9.svg"/><Relationship Id="rId1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9.svg"/><Relationship Id="rId1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57C7F-6EE5-4523-9C4E-592405B1BC4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5C28080-B068-4AE9-B025-833F2A01BD24}">
      <dgm:prSet/>
      <dgm:spPr/>
      <dgm:t>
        <a:bodyPr/>
        <a:lstStyle/>
        <a:p>
          <a:r>
            <a:rPr lang="en-US"/>
            <a:t>Develop Flow Thresholder</a:t>
          </a:r>
        </a:p>
      </dgm:t>
    </dgm:pt>
    <dgm:pt modelId="{41F80681-05C7-4887-B684-6A73DA649D7F}" type="parTrans" cxnId="{6838343F-DADD-4A08-BE76-5FF600EACC71}">
      <dgm:prSet/>
      <dgm:spPr/>
      <dgm:t>
        <a:bodyPr/>
        <a:lstStyle/>
        <a:p>
          <a:endParaRPr lang="en-US"/>
        </a:p>
      </dgm:t>
    </dgm:pt>
    <dgm:pt modelId="{908D75E4-CB5B-46CE-A4B4-41F4B003393E}" type="sibTrans" cxnId="{6838343F-DADD-4A08-BE76-5FF600EACC71}">
      <dgm:prSet/>
      <dgm:spPr/>
      <dgm:t>
        <a:bodyPr/>
        <a:lstStyle/>
        <a:p>
          <a:endParaRPr lang="en-US"/>
        </a:p>
      </dgm:t>
    </dgm:pt>
    <dgm:pt modelId="{94D8EF56-3CC4-4C1D-BD3D-7C6EA0C4FFC3}">
      <dgm:prSet/>
      <dgm:spPr/>
      <dgm:t>
        <a:bodyPr/>
        <a:lstStyle/>
        <a:p>
          <a:r>
            <a:rPr lang="en-US"/>
            <a:t>Water Rights, habitat, downstream beneficial users</a:t>
          </a:r>
        </a:p>
      </dgm:t>
    </dgm:pt>
    <dgm:pt modelId="{8A43A1C2-AEF0-4FC7-9D91-772154F98C98}" type="parTrans" cxnId="{3BFEFAF2-3BC2-43A9-AFC3-F90F5CD9369A}">
      <dgm:prSet/>
      <dgm:spPr/>
      <dgm:t>
        <a:bodyPr/>
        <a:lstStyle/>
        <a:p>
          <a:endParaRPr lang="en-US"/>
        </a:p>
      </dgm:t>
    </dgm:pt>
    <dgm:pt modelId="{913CF27D-87FF-43BC-854B-C31CACB668F1}" type="sibTrans" cxnId="{3BFEFAF2-3BC2-43A9-AFC3-F90F5CD9369A}">
      <dgm:prSet/>
      <dgm:spPr/>
      <dgm:t>
        <a:bodyPr/>
        <a:lstStyle/>
        <a:p>
          <a:endParaRPr lang="en-US"/>
        </a:p>
      </dgm:t>
    </dgm:pt>
    <dgm:pt modelId="{2B35576B-B557-4CE9-8581-C4A153A715FF}">
      <dgm:prSet/>
      <dgm:spPr/>
      <dgm:t>
        <a:bodyPr/>
        <a:lstStyle/>
        <a:p>
          <a:r>
            <a:rPr lang="en-US"/>
            <a:t>Estimate Expected Recharge Yield</a:t>
          </a:r>
        </a:p>
      </dgm:t>
    </dgm:pt>
    <dgm:pt modelId="{F2CA6194-C5CB-4790-B18A-9696F97B1E4A}" type="parTrans" cxnId="{5054B2CC-F980-40BA-8D37-956E4F394211}">
      <dgm:prSet/>
      <dgm:spPr/>
      <dgm:t>
        <a:bodyPr/>
        <a:lstStyle/>
        <a:p>
          <a:endParaRPr lang="en-US"/>
        </a:p>
      </dgm:t>
    </dgm:pt>
    <dgm:pt modelId="{7DE49509-4239-4CC5-AE47-7141875B09FC}" type="sibTrans" cxnId="{5054B2CC-F980-40BA-8D37-956E4F394211}">
      <dgm:prSet/>
      <dgm:spPr/>
      <dgm:t>
        <a:bodyPr/>
        <a:lstStyle/>
        <a:p>
          <a:endParaRPr lang="en-US"/>
        </a:p>
      </dgm:t>
    </dgm:pt>
    <dgm:pt modelId="{C4048834-2F04-4779-974C-187C31FEEAA1}">
      <dgm:prSet/>
      <dgm:spPr/>
      <dgm:t>
        <a:bodyPr/>
        <a:lstStyle/>
        <a:p>
          <a:r>
            <a:rPr lang="en-US"/>
            <a:t>Evaluate Infrastructure or Stream Improvement Needs</a:t>
          </a:r>
        </a:p>
      </dgm:t>
    </dgm:pt>
    <dgm:pt modelId="{88503249-2B4B-4ACA-86D3-90E089C3C3DB}" type="parTrans" cxnId="{0393B5D1-EFDB-4956-AEC1-58F5FC12AC0E}">
      <dgm:prSet/>
      <dgm:spPr/>
      <dgm:t>
        <a:bodyPr/>
        <a:lstStyle/>
        <a:p>
          <a:endParaRPr lang="en-US"/>
        </a:p>
      </dgm:t>
    </dgm:pt>
    <dgm:pt modelId="{DBC7D057-CC17-4CD5-A8F5-4F46FEBF3F0B}" type="sibTrans" cxnId="{0393B5D1-EFDB-4956-AEC1-58F5FC12AC0E}">
      <dgm:prSet/>
      <dgm:spPr/>
      <dgm:t>
        <a:bodyPr/>
        <a:lstStyle/>
        <a:p>
          <a:endParaRPr lang="en-US"/>
        </a:p>
      </dgm:t>
    </dgm:pt>
    <dgm:pt modelId="{A2D0D69C-3268-4CF6-A2B8-78B0E164D932}">
      <dgm:prSet/>
      <dgm:spPr/>
      <dgm:t>
        <a:bodyPr/>
        <a:lstStyle/>
        <a:p>
          <a:r>
            <a:rPr lang="en-US"/>
            <a:t>Assess Percolation (Infiltration) Rates</a:t>
          </a:r>
        </a:p>
      </dgm:t>
    </dgm:pt>
    <dgm:pt modelId="{EF190CA9-9C34-42CB-90D2-389C4C242B72}" type="parTrans" cxnId="{44088875-EA0D-4A01-AC0F-5B5E0B93AE6A}">
      <dgm:prSet/>
      <dgm:spPr/>
      <dgm:t>
        <a:bodyPr/>
        <a:lstStyle/>
        <a:p>
          <a:endParaRPr lang="en-US"/>
        </a:p>
      </dgm:t>
    </dgm:pt>
    <dgm:pt modelId="{5104DB5B-55F0-49C1-A3EA-2687A9EC6E1A}" type="sibTrans" cxnId="{44088875-EA0D-4A01-AC0F-5B5E0B93AE6A}">
      <dgm:prSet/>
      <dgm:spPr/>
      <dgm:t>
        <a:bodyPr/>
        <a:lstStyle/>
        <a:p>
          <a:endParaRPr lang="en-US"/>
        </a:p>
      </dgm:t>
    </dgm:pt>
    <dgm:pt modelId="{7DCFFFC0-BAEB-4A5C-B7AA-FED33D167F37}">
      <dgm:prSet/>
      <dgm:spPr/>
      <dgm:t>
        <a:bodyPr/>
        <a:lstStyle/>
        <a:p>
          <a:r>
            <a:rPr lang="en-US"/>
            <a:t>Prepare Project Draft Implementation Plan</a:t>
          </a:r>
        </a:p>
      </dgm:t>
    </dgm:pt>
    <dgm:pt modelId="{DE09943F-46E1-425B-9CA3-36EE88BDE773}" type="parTrans" cxnId="{A33EB574-1259-4529-A4F9-E99F338665E1}">
      <dgm:prSet/>
      <dgm:spPr/>
      <dgm:t>
        <a:bodyPr/>
        <a:lstStyle/>
        <a:p>
          <a:endParaRPr lang="en-US"/>
        </a:p>
      </dgm:t>
    </dgm:pt>
    <dgm:pt modelId="{02426773-830D-474B-927B-F1024E0CBE79}" type="sibTrans" cxnId="{A33EB574-1259-4529-A4F9-E99F338665E1}">
      <dgm:prSet/>
      <dgm:spPr/>
      <dgm:t>
        <a:bodyPr/>
        <a:lstStyle/>
        <a:p>
          <a:endParaRPr lang="en-US"/>
        </a:p>
      </dgm:t>
    </dgm:pt>
    <dgm:pt modelId="{D951228C-5239-4213-BAE8-6B88465C10D5}">
      <dgm:prSet/>
      <dgm:spPr/>
      <dgm:t>
        <a:bodyPr/>
        <a:lstStyle/>
        <a:p>
          <a:r>
            <a:rPr lang="en-US"/>
            <a:t>Assess Environmental and Regulatory Permitting Needs</a:t>
          </a:r>
        </a:p>
      </dgm:t>
    </dgm:pt>
    <dgm:pt modelId="{E0663BD9-96E6-4207-8171-DB709F602AE3}" type="parTrans" cxnId="{5B9FD940-9CFE-451A-AF0F-D8A04B8F56D9}">
      <dgm:prSet/>
      <dgm:spPr/>
      <dgm:t>
        <a:bodyPr/>
        <a:lstStyle/>
        <a:p>
          <a:endParaRPr lang="en-US"/>
        </a:p>
      </dgm:t>
    </dgm:pt>
    <dgm:pt modelId="{21922C02-CD79-4721-8555-4DA681BED4A4}" type="sibTrans" cxnId="{5B9FD940-9CFE-451A-AF0F-D8A04B8F56D9}">
      <dgm:prSet/>
      <dgm:spPr/>
      <dgm:t>
        <a:bodyPr/>
        <a:lstStyle/>
        <a:p>
          <a:endParaRPr lang="en-US"/>
        </a:p>
      </dgm:t>
    </dgm:pt>
    <dgm:pt modelId="{C2FC4683-1ADD-4268-A140-C8A1D98F125B}">
      <dgm:prSet/>
      <dgm:spPr/>
      <dgm:t>
        <a:bodyPr/>
        <a:lstStyle/>
        <a:p>
          <a:r>
            <a:rPr lang="en-US"/>
            <a:t>Assess Operational requirements</a:t>
          </a:r>
        </a:p>
      </dgm:t>
    </dgm:pt>
    <dgm:pt modelId="{6708458E-0C3D-490F-9F83-4FD17D65F9A1}" type="parTrans" cxnId="{F92753F2-F80E-4E79-B2B9-82C6C0281E8E}">
      <dgm:prSet/>
      <dgm:spPr/>
      <dgm:t>
        <a:bodyPr/>
        <a:lstStyle/>
        <a:p>
          <a:endParaRPr lang="en-US"/>
        </a:p>
      </dgm:t>
    </dgm:pt>
    <dgm:pt modelId="{3F4D33C1-A0C5-4E3D-9D4D-B17D151A0031}" type="sibTrans" cxnId="{F92753F2-F80E-4E79-B2B9-82C6C0281E8E}">
      <dgm:prSet/>
      <dgm:spPr/>
      <dgm:t>
        <a:bodyPr/>
        <a:lstStyle/>
        <a:p>
          <a:endParaRPr lang="en-US"/>
        </a:p>
      </dgm:t>
    </dgm:pt>
    <dgm:pt modelId="{77C89D4E-74EB-47A9-A4C3-EFFB606F81E3}">
      <dgm:prSet/>
      <dgm:spPr/>
      <dgm:t>
        <a:bodyPr/>
        <a:lstStyle/>
        <a:p>
          <a:r>
            <a:rPr lang="en-US"/>
            <a:t>Monitoring Program</a:t>
          </a:r>
        </a:p>
      </dgm:t>
    </dgm:pt>
    <dgm:pt modelId="{69F74272-E350-42EE-B118-D02A26DE7011}" type="parTrans" cxnId="{2EE098BE-EB85-4257-8DBD-24B9644F5C93}">
      <dgm:prSet/>
      <dgm:spPr/>
      <dgm:t>
        <a:bodyPr/>
        <a:lstStyle/>
        <a:p>
          <a:endParaRPr lang="en-US"/>
        </a:p>
      </dgm:t>
    </dgm:pt>
    <dgm:pt modelId="{4634B054-0CDB-4654-9E65-7B58F9E41BDD}" type="sibTrans" cxnId="{2EE098BE-EB85-4257-8DBD-24B9644F5C93}">
      <dgm:prSet/>
      <dgm:spPr/>
      <dgm:t>
        <a:bodyPr/>
        <a:lstStyle/>
        <a:p>
          <a:endParaRPr lang="en-US"/>
        </a:p>
      </dgm:t>
    </dgm:pt>
    <dgm:pt modelId="{71C0DD7F-5E32-4B5A-858F-1FABD7A150EB}" type="pres">
      <dgm:prSet presAssocID="{4AA57C7F-6EE5-4523-9C4E-592405B1BC4E}" presName="diagram" presStyleCnt="0">
        <dgm:presLayoutVars>
          <dgm:dir/>
          <dgm:resizeHandles val="exact"/>
        </dgm:presLayoutVars>
      </dgm:prSet>
      <dgm:spPr/>
    </dgm:pt>
    <dgm:pt modelId="{DF20C649-B95D-40C2-BA7F-DC6D35B70CE0}" type="pres">
      <dgm:prSet presAssocID="{15C28080-B068-4AE9-B025-833F2A01BD24}" presName="node" presStyleLbl="node1" presStyleIdx="0" presStyleCnt="8">
        <dgm:presLayoutVars>
          <dgm:bulletEnabled val="1"/>
        </dgm:presLayoutVars>
      </dgm:prSet>
      <dgm:spPr/>
    </dgm:pt>
    <dgm:pt modelId="{F3898CFA-C71A-4962-9AC3-E1D6C8C44115}" type="pres">
      <dgm:prSet presAssocID="{908D75E4-CB5B-46CE-A4B4-41F4B003393E}" presName="sibTrans" presStyleCnt="0"/>
      <dgm:spPr/>
    </dgm:pt>
    <dgm:pt modelId="{61C600EA-789B-4125-B1E7-EEF0EE6EA1AA}" type="pres">
      <dgm:prSet presAssocID="{2B35576B-B557-4CE9-8581-C4A153A715FF}" presName="node" presStyleLbl="node1" presStyleIdx="1" presStyleCnt="8">
        <dgm:presLayoutVars>
          <dgm:bulletEnabled val="1"/>
        </dgm:presLayoutVars>
      </dgm:prSet>
      <dgm:spPr/>
    </dgm:pt>
    <dgm:pt modelId="{3CF7BA9B-851C-417E-B6F5-E18D41FABAFD}" type="pres">
      <dgm:prSet presAssocID="{7DE49509-4239-4CC5-AE47-7141875B09FC}" presName="sibTrans" presStyleCnt="0"/>
      <dgm:spPr/>
    </dgm:pt>
    <dgm:pt modelId="{75BA9D60-24C6-4E1E-BBDB-BC1F8542A456}" type="pres">
      <dgm:prSet presAssocID="{C4048834-2F04-4779-974C-187C31FEEAA1}" presName="node" presStyleLbl="node1" presStyleIdx="2" presStyleCnt="8">
        <dgm:presLayoutVars>
          <dgm:bulletEnabled val="1"/>
        </dgm:presLayoutVars>
      </dgm:prSet>
      <dgm:spPr/>
    </dgm:pt>
    <dgm:pt modelId="{3C68D01F-7706-450D-88C7-EA3A44C7D468}" type="pres">
      <dgm:prSet presAssocID="{DBC7D057-CC17-4CD5-A8F5-4F46FEBF3F0B}" presName="sibTrans" presStyleCnt="0"/>
      <dgm:spPr/>
    </dgm:pt>
    <dgm:pt modelId="{71A7B656-D48A-4F5A-BF7D-C65F43A8DB2A}" type="pres">
      <dgm:prSet presAssocID="{A2D0D69C-3268-4CF6-A2B8-78B0E164D932}" presName="node" presStyleLbl="node1" presStyleIdx="3" presStyleCnt="8">
        <dgm:presLayoutVars>
          <dgm:bulletEnabled val="1"/>
        </dgm:presLayoutVars>
      </dgm:prSet>
      <dgm:spPr/>
    </dgm:pt>
    <dgm:pt modelId="{45B797CC-758D-4413-A87B-F02821222CBA}" type="pres">
      <dgm:prSet presAssocID="{5104DB5B-55F0-49C1-A3EA-2687A9EC6E1A}" presName="sibTrans" presStyleCnt="0"/>
      <dgm:spPr/>
    </dgm:pt>
    <dgm:pt modelId="{1B3B1749-FC95-4A6B-83E7-3BAFC5185A73}" type="pres">
      <dgm:prSet presAssocID="{7DCFFFC0-BAEB-4A5C-B7AA-FED33D167F37}" presName="node" presStyleLbl="node1" presStyleIdx="4" presStyleCnt="8">
        <dgm:presLayoutVars>
          <dgm:bulletEnabled val="1"/>
        </dgm:presLayoutVars>
      </dgm:prSet>
      <dgm:spPr/>
    </dgm:pt>
    <dgm:pt modelId="{E7B9BECC-3459-4084-9674-3493E0C38BAE}" type="pres">
      <dgm:prSet presAssocID="{02426773-830D-474B-927B-F1024E0CBE79}" presName="sibTrans" presStyleCnt="0"/>
      <dgm:spPr/>
    </dgm:pt>
    <dgm:pt modelId="{7A93AB93-0089-41A4-AF7B-F52C3414CA99}" type="pres">
      <dgm:prSet presAssocID="{D951228C-5239-4213-BAE8-6B88465C10D5}" presName="node" presStyleLbl="node1" presStyleIdx="5" presStyleCnt="8">
        <dgm:presLayoutVars>
          <dgm:bulletEnabled val="1"/>
        </dgm:presLayoutVars>
      </dgm:prSet>
      <dgm:spPr/>
    </dgm:pt>
    <dgm:pt modelId="{0D98123E-9844-489B-94CA-81AA3187C63C}" type="pres">
      <dgm:prSet presAssocID="{21922C02-CD79-4721-8555-4DA681BED4A4}" presName="sibTrans" presStyleCnt="0"/>
      <dgm:spPr/>
    </dgm:pt>
    <dgm:pt modelId="{7730F5FC-F9C8-4A31-A843-B52688A7A5B0}" type="pres">
      <dgm:prSet presAssocID="{C2FC4683-1ADD-4268-A140-C8A1D98F125B}" presName="node" presStyleLbl="node1" presStyleIdx="6" presStyleCnt="8">
        <dgm:presLayoutVars>
          <dgm:bulletEnabled val="1"/>
        </dgm:presLayoutVars>
      </dgm:prSet>
      <dgm:spPr/>
    </dgm:pt>
    <dgm:pt modelId="{2DCA5A6B-6D6F-4B57-A94D-4ED224A119B0}" type="pres">
      <dgm:prSet presAssocID="{3F4D33C1-A0C5-4E3D-9D4D-B17D151A0031}" presName="sibTrans" presStyleCnt="0"/>
      <dgm:spPr/>
    </dgm:pt>
    <dgm:pt modelId="{EA928817-D941-42FB-8E36-7F01DDE7F1B2}" type="pres">
      <dgm:prSet presAssocID="{77C89D4E-74EB-47A9-A4C3-EFFB606F81E3}" presName="node" presStyleLbl="node1" presStyleIdx="7" presStyleCnt="8">
        <dgm:presLayoutVars>
          <dgm:bulletEnabled val="1"/>
        </dgm:presLayoutVars>
      </dgm:prSet>
      <dgm:spPr/>
    </dgm:pt>
  </dgm:ptLst>
  <dgm:cxnLst>
    <dgm:cxn modelId="{B4041414-7B43-4C12-8DEF-F1814BBF7850}" type="presOf" srcId="{2B35576B-B557-4CE9-8581-C4A153A715FF}" destId="{61C600EA-789B-4125-B1E7-EEF0EE6EA1AA}" srcOrd="0" destOrd="0" presId="urn:microsoft.com/office/officeart/2005/8/layout/default"/>
    <dgm:cxn modelId="{6838343F-DADD-4A08-BE76-5FF600EACC71}" srcId="{4AA57C7F-6EE5-4523-9C4E-592405B1BC4E}" destId="{15C28080-B068-4AE9-B025-833F2A01BD24}" srcOrd="0" destOrd="0" parTransId="{41F80681-05C7-4887-B684-6A73DA649D7F}" sibTransId="{908D75E4-CB5B-46CE-A4B4-41F4B003393E}"/>
    <dgm:cxn modelId="{5B9FD940-9CFE-451A-AF0F-D8A04B8F56D9}" srcId="{4AA57C7F-6EE5-4523-9C4E-592405B1BC4E}" destId="{D951228C-5239-4213-BAE8-6B88465C10D5}" srcOrd="5" destOrd="0" parTransId="{E0663BD9-96E6-4207-8171-DB709F602AE3}" sibTransId="{21922C02-CD79-4721-8555-4DA681BED4A4}"/>
    <dgm:cxn modelId="{A33EB574-1259-4529-A4F9-E99F338665E1}" srcId="{4AA57C7F-6EE5-4523-9C4E-592405B1BC4E}" destId="{7DCFFFC0-BAEB-4A5C-B7AA-FED33D167F37}" srcOrd="4" destOrd="0" parTransId="{DE09943F-46E1-425B-9CA3-36EE88BDE773}" sibTransId="{02426773-830D-474B-927B-F1024E0CBE79}"/>
    <dgm:cxn modelId="{44088875-EA0D-4A01-AC0F-5B5E0B93AE6A}" srcId="{4AA57C7F-6EE5-4523-9C4E-592405B1BC4E}" destId="{A2D0D69C-3268-4CF6-A2B8-78B0E164D932}" srcOrd="3" destOrd="0" parTransId="{EF190CA9-9C34-42CB-90D2-389C4C242B72}" sibTransId="{5104DB5B-55F0-49C1-A3EA-2687A9EC6E1A}"/>
    <dgm:cxn modelId="{EF4E7C8D-8662-4BBA-B2FD-6621C7EA0A5F}" type="presOf" srcId="{7DCFFFC0-BAEB-4A5C-B7AA-FED33D167F37}" destId="{1B3B1749-FC95-4A6B-83E7-3BAFC5185A73}" srcOrd="0" destOrd="0" presId="urn:microsoft.com/office/officeart/2005/8/layout/default"/>
    <dgm:cxn modelId="{AAECD8A8-B886-4EB3-83A1-2E1087870F75}" type="presOf" srcId="{77C89D4E-74EB-47A9-A4C3-EFFB606F81E3}" destId="{EA928817-D941-42FB-8E36-7F01DDE7F1B2}" srcOrd="0" destOrd="0" presId="urn:microsoft.com/office/officeart/2005/8/layout/default"/>
    <dgm:cxn modelId="{882D14AB-0520-4F65-B14E-2EA944BD9EF0}" type="presOf" srcId="{A2D0D69C-3268-4CF6-A2B8-78B0E164D932}" destId="{71A7B656-D48A-4F5A-BF7D-C65F43A8DB2A}" srcOrd="0" destOrd="0" presId="urn:microsoft.com/office/officeart/2005/8/layout/default"/>
    <dgm:cxn modelId="{1314B4B5-1CB0-483D-8A5B-9221D21E33ED}" type="presOf" srcId="{C2FC4683-1ADD-4268-A140-C8A1D98F125B}" destId="{7730F5FC-F9C8-4A31-A843-B52688A7A5B0}" srcOrd="0" destOrd="0" presId="urn:microsoft.com/office/officeart/2005/8/layout/default"/>
    <dgm:cxn modelId="{A6DAE6BB-B115-43B0-8727-0308BAF9E7A7}" type="presOf" srcId="{D951228C-5239-4213-BAE8-6B88465C10D5}" destId="{7A93AB93-0089-41A4-AF7B-F52C3414CA99}" srcOrd="0" destOrd="0" presId="urn:microsoft.com/office/officeart/2005/8/layout/default"/>
    <dgm:cxn modelId="{2EE098BE-EB85-4257-8DBD-24B9644F5C93}" srcId="{4AA57C7F-6EE5-4523-9C4E-592405B1BC4E}" destId="{77C89D4E-74EB-47A9-A4C3-EFFB606F81E3}" srcOrd="7" destOrd="0" parTransId="{69F74272-E350-42EE-B118-D02A26DE7011}" sibTransId="{4634B054-0CDB-4654-9E65-7B58F9E41BDD}"/>
    <dgm:cxn modelId="{3AF5AFC1-6F7E-4419-9D56-F2BBC172A345}" type="presOf" srcId="{4AA57C7F-6EE5-4523-9C4E-592405B1BC4E}" destId="{71C0DD7F-5E32-4B5A-858F-1FABD7A150EB}" srcOrd="0" destOrd="0" presId="urn:microsoft.com/office/officeart/2005/8/layout/default"/>
    <dgm:cxn modelId="{6B202BC4-E372-4F17-94B0-D38FB3B3B794}" type="presOf" srcId="{15C28080-B068-4AE9-B025-833F2A01BD24}" destId="{DF20C649-B95D-40C2-BA7F-DC6D35B70CE0}" srcOrd="0" destOrd="0" presId="urn:microsoft.com/office/officeart/2005/8/layout/default"/>
    <dgm:cxn modelId="{5054B2CC-F980-40BA-8D37-956E4F394211}" srcId="{4AA57C7F-6EE5-4523-9C4E-592405B1BC4E}" destId="{2B35576B-B557-4CE9-8581-C4A153A715FF}" srcOrd="1" destOrd="0" parTransId="{F2CA6194-C5CB-4790-B18A-9696F97B1E4A}" sibTransId="{7DE49509-4239-4CC5-AE47-7141875B09FC}"/>
    <dgm:cxn modelId="{0393B5D1-EFDB-4956-AEC1-58F5FC12AC0E}" srcId="{4AA57C7F-6EE5-4523-9C4E-592405B1BC4E}" destId="{C4048834-2F04-4779-974C-187C31FEEAA1}" srcOrd="2" destOrd="0" parTransId="{88503249-2B4B-4ACA-86D3-90E089C3C3DB}" sibTransId="{DBC7D057-CC17-4CD5-A8F5-4F46FEBF3F0B}"/>
    <dgm:cxn modelId="{860CC7EC-D0E6-4CE7-9024-4B2192509C80}" type="presOf" srcId="{94D8EF56-3CC4-4C1D-BD3D-7C6EA0C4FFC3}" destId="{DF20C649-B95D-40C2-BA7F-DC6D35B70CE0}" srcOrd="0" destOrd="1" presId="urn:microsoft.com/office/officeart/2005/8/layout/default"/>
    <dgm:cxn modelId="{F92753F2-F80E-4E79-B2B9-82C6C0281E8E}" srcId="{4AA57C7F-6EE5-4523-9C4E-592405B1BC4E}" destId="{C2FC4683-1ADD-4268-A140-C8A1D98F125B}" srcOrd="6" destOrd="0" parTransId="{6708458E-0C3D-490F-9F83-4FD17D65F9A1}" sibTransId="{3F4D33C1-A0C5-4E3D-9D4D-B17D151A0031}"/>
    <dgm:cxn modelId="{3BFEFAF2-3BC2-43A9-AFC3-F90F5CD9369A}" srcId="{15C28080-B068-4AE9-B025-833F2A01BD24}" destId="{94D8EF56-3CC4-4C1D-BD3D-7C6EA0C4FFC3}" srcOrd="0" destOrd="0" parTransId="{8A43A1C2-AEF0-4FC7-9D91-772154F98C98}" sibTransId="{913CF27D-87FF-43BC-854B-C31CACB668F1}"/>
    <dgm:cxn modelId="{7EB21BFD-48C5-401E-90B8-8602152E2AA0}" type="presOf" srcId="{C4048834-2F04-4779-974C-187C31FEEAA1}" destId="{75BA9D60-24C6-4E1E-BBDB-BC1F8542A456}" srcOrd="0" destOrd="0" presId="urn:microsoft.com/office/officeart/2005/8/layout/default"/>
    <dgm:cxn modelId="{BC95AD07-6AF0-47B5-A6D0-99ECD1E58FA8}" type="presParOf" srcId="{71C0DD7F-5E32-4B5A-858F-1FABD7A150EB}" destId="{DF20C649-B95D-40C2-BA7F-DC6D35B70CE0}" srcOrd="0" destOrd="0" presId="urn:microsoft.com/office/officeart/2005/8/layout/default"/>
    <dgm:cxn modelId="{FEA5FD3B-7B66-44D1-9FBE-2B705037667D}" type="presParOf" srcId="{71C0DD7F-5E32-4B5A-858F-1FABD7A150EB}" destId="{F3898CFA-C71A-4962-9AC3-E1D6C8C44115}" srcOrd="1" destOrd="0" presId="urn:microsoft.com/office/officeart/2005/8/layout/default"/>
    <dgm:cxn modelId="{022267E5-24FF-4B15-BC47-C9E9316E24AA}" type="presParOf" srcId="{71C0DD7F-5E32-4B5A-858F-1FABD7A150EB}" destId="{61C600EA-789B-4125-B1E7-EEF0EE6EA1AA}" srcOrd="2" destOrd="0" presId="urn:microsoft.com/office/officeart/2005/8/layout/default"/>
    <dgm:cxn modelId="{697E5742-2D7E-4022-9776-1E9F6AECB883}" type="presParOf" srcId="{71C0DD7F-5E32-4B5A-858F-1FABD7A150EB}" destId="{3CF7BA9B-851C-417E-B6F5-E18D41FABAFD}" srcOrd="3" destOrd="0" presId="urn:microsoft.com/office/officeart/2005/8/layout/default"/>
    <dgm:cxn modelId="{BCF53981-DA3F-4785-B8C5-75719D589EF0}" type="presParOf" srcId="{71C0DD7F-5E32-4B5A-858F-1FABD7A150EB}" destId="{75BA9D60-24C6-4E1E-BBDB-BC1F8542A456}" srcOrd="4" destOrd="0" presId="urn:microsoft.com/office/officeart/2005/8/layout/default"/>
    <dgm:cxn modelId="{F99DD3A7-8A37-4386-9E82-8E14E2C05F44}" type="presParOf" srcId="{71C0DD7F-5E32-4B5A-858F-1FABD7A150EB}" destId="{3C68D01F-7706-450D-88C7-EA3A44C7D468}" srcOrd="5" destOrd="0" presId="urn:microsoft.com/office/officeart/2005/8/layout/default"/>
    <dgm:cxn modelId="{060443D3-607F-4590-9904-7410578E5CF5}" type="presParOf" srcId="{71C0DD7F-5E32-4B5A-858F-1FABD7A150EB}" destId="{71A7B656-D48A-4F5A-BF7D-C65F43A8DB2A}" srcOrd="6" destOrd="0" presId="urn:microsoft.com/office/officeart/2005/8/layout/default"/>
    <dgm:cxn modelId="{E94E4E77-5AED-452E-B2A7-9B55ACF097BE}" type="presParOf" srcId="{71C0DD7F-5E32-4B5A-858F-1FABD7A150EB}" destId="{45B797CC-758D-4413-A87B-F02821222CBA}" srcOrd="7" destOrd="0" presId="urn:microsoft.com/office/officeart/2005/8/layout/default"/>
    <dgm:cxn modelId="{940D5500-2A70-434F-A29E-F2A050DD1C6D}" type="presParOf" srcId="{71C0DD7F-5E32-4B5A-858F-1FABD7A150EB}" destId="{1B3B1749-FC95-4A6B-83E7-3BAFC5185A73}" srcOrd="8" destOrd="0" presId="urn:microsoft.com/office/officeart/2005/8/layout/default"/>
    <dgm:cxn modelId="{A5AE3508-6651-42CE-B5F8-AF689D348FC4}" type="presParOf" srcId="{71C0DD7F-5E32-4B5A-858F-1FABD7A150EB}" destId="{E7B9BECC-3459-4084-9674-3493E0C38BAE}" srcOrd="9" destOrd="0" presId="urn:microsoft.com/office/officeart/2005/8/layout/default"/>
    <dgm:cxn modelId="{DA944FE5-3467-4FDD-8B04-0B23A021194B}" type="presParOf" srcId="{71C0DD7F-5E32-4B5A-858F-1FABD7A150EB}" destId="{7A93AB93-0089-41A4-AF7B-F52C3414CA99}" srcOrd="10" destOrd="0" presId="urn:microsoft.com/office/officeart/2005/8/layout/default"/>
    <dgm:cxn modelId="{761B3A2F-FB92-42D8-88C0-80EBD9CFE541}" type="presParOf" srcId="{71C0DD7F-5E32-4B5A-858F-1FABD7A150EB}" destId="{0D98123E-9844-489B-94CA-81AA3187C63C}" srcOrd="11" destOrd="0" presId="urn:microsoft.com/office/officeart/2005/8/layout/default"/>
    <dgm:cxn modelId="{A422471D-2BDD-4B18-94C9-9D6DF9D91879}" type="presParOf" srcId="{71C0DD7F-5E32-4B5A-858F-1FABD7A150EB}" destId="{7730F5FC-F9C8-4A31-A843-B52688A7A5B0}" srcOrd="12" destOrd="0" presId="urn:microsoft.com/office/officeart/2005/8/layout/default"/>
    <dgm:cxn modelId="{DB6B2260-5D63-487B-B71C-7E506711ABD7}" type="presParOf" srcId="{71C0DD7F-5E32-4B5A-858F-1FABD7A150EB}" destId="{2DCA5A6B-6D6F-4B57-A94D-4ED224A119B0}" srcOrd="13" destOrd="0" presId="urn:microsoft.com/office/officeart/2005/8/layout/default"/>
    <dgm:cxn modelId="{63C3B618-0477-40CC-A4E5-211C007D0999}" type="presParOf" srcId="{71C0DD7F-5E32-4B5A-858F-1FABD7A150EB}" destId="{EA928817-D941-42FB-8E36-7F01DDE7F1B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8D0B03-CFFD-421C-8D5D-5B505D89272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F1E2724-63B3-47D8-BD6C-BFB1B376A0E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Infiltration Tests</a:t>
          </a:r>
        </a:p>
      </dgm:t>
    </dgm:pt>
    <dgm:pt modelId="{246315D5-409C-419B-B3F4-68D147FE0B61}" type="parTrans" cxnId="{D619B359-4D88-4E7C-877D-C1611F062572}">
      <dgm:prSet/>
      <dgm:spPr/>
      <dgm:t>
        <a:bodyPr/>
        <a:lstStyle/>
        <a:p>
          <a:endParaRPr lang="en-US"/>
        </a:p>
      </dgm:t>
    </dgm:pt>
    <dgm:pt modelId="{4768DE62-758F-4D68-8268-28584DAEE8BA}" type="sibTrans" cxnId="{D619B359-4D88-4E7C-877D-C1611F06257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68DE643-1651-46CF-B5CD-7F7230DB21A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Flow Rates</a:t>
          </a:r>
        </a:p>
      </dgm:t>
    </dgm:pt>
    <dgm:pt modelId="{8F00369A-E376-4761-AE3E-C846C323970E}" type="parTrans" cxnId="{4E7D5DC9-6144-4D29-B7AB-8FC2837E0FE3}">
      <dgm:prSet/>
      <dgm:spPr/>
      <dgm:t>
        <a:bodyPr/>
        <a:lstStyle/>
        <a:p>
          <a:endParaRPr lang="en-US"/>
        </a:p>
      </dgm:t>
    </dgm:pt>
    <dgm:pt modelId="{626EF00A-7DE2-4306-B811-32C88F0005FF}" type="sibTrans" cxnId="{4E7D5DC9-6144-4D29-B7AB-8FC2837E0F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10A0537-0537-4108-88E4-686AAB3EB60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Continuous Water Levels</a:t>
          </a:r>
        </a:p>
      </dgm:t>
    </dgm:pt>
    <dgm:pt modelId="{0B1B86E3-549C-4B99-8CF6-F553223B8DD0}" type="parTrans" cxnId="{525BD508-9669-4E30-BB1A-F593DC664CCB}">
      <dgm:prSet/>
      <dgm:spPr/>
      <dgm:t>
        <a:bodyPr/>
        <a:lstStyle/>
        <a:p>
          <a:endParaRPr lang="en-US"/>
        </a:p>
      </dgm:t>
    </dgm:pt>
    <dgm:pt modelId="{A0EF6530-16C1-49D4-B53E-4A16F49C4279}" type="sibTrans" cxnId="{525BD508-9669-4E30-BB1A-F593DC664CC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0CB7634-B826-475B-BFDE-9908FC5813A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Water Quality Testing</a:t>
          </a:r>
        </a:p>
      </dgm:t>
    </dgm:pt>
    <dgm:pt modelId="{924AA31E-8392-4DBC-A9D7-38EEB89E8223}" type="parTrans" cxnId="{C01B04DC-7FAD-4C72-A41D-2D9D711DCD26}">
      <dgm:prSet/>
      <dgm:spPr/>
      <dgm:t>
        <a:bodyPr/>
        <a:lstStyle/>
        <a:p>
          <a:endParaRPr lang="en-US"/>
        </a:p>
      </dgm:t>
    </dgm:pt>
    <dgm:pt modelId="{0B313EA6-9B3F-4D42-9BEF-CD69745ED5E4}" type="sibTrans" cxnId="{C01B04DC-7FAD-4C72-A41D-2D9D711DCD26}">
      <dgm:prSet/>
      <dgm:spPr/>
      <dgm:t>
        <a:bodyPr/>
        <a:lstStyle/>
        <a:p>
          <a:endParaRPr lang="en-US"/>
        </a:p>
      </dgm:t>
    </dgm:pt>
    <dgm:pt modelId="{760B8F35-7743-4E6E-B3B4-0E5C6321A69A}" type="pres">
      <dgm:prSet presAssocID="{738D0B03-CFFD-421C-8D5D-5B505D892721}" presName="root" presStyleCnt="0">
        <dgm:presLayoutVars>
          <dgm:dir/>
          <dgm:resizeHandles val="exact"/>
        </dgm:presLayoutVars>
      </dgm:prSet>
      <dgm:spPr/>
    </dgm:pt>
    <dgm:pt modelId="{82B5E10D-4BDC-403A-8245-9105F6FC0ACF}" type="pres">
      <dgm:prSet presAssocID="{3F1E2724-63B3-47D8-BD6C-BFB1B376A0ED}" presName="compNode" presStyleCnt="0"/>
      <dgm:spPr/>
    </dgm:pt>
    <dgm:pt modelId="{0CF43601-DDC7-4559-A9F8-364272BE6287}" type="pres">
      <dgm:prSet presAssocID="{3F1E2724-63B3-47D8-BD6C-BFB1B376A0ED}" presName="iconBgRect" presStyleLbl="bgShp" presStyleIdx="0" presStyleCnt="4"/>
      <dgm:spPr/>
    </dgm:pt>
    <dgm:pt modelId="{7DADB037-CC4A-4BCD-8DB8-E16589442392}" type="pres">
      <dgm:prSet presAssocID="{3F1E2724-63B3-47D8-BD6C-BFB1B376A0ED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15DF0CF8-2C81-4121-B16A-0936BC1527B5}" type="pres">
      <dgm:prSet presAssocID="{3F1E2724-63B3-47D8-BD6C-BFB1B376A0ED}" presName="spaceRect" presStyleCnt="0"/>
      <dgm:spPr/>
    </dgm:pt>
    <dgm:pt modelId="{48177ED3-A623-43D6-9A34-33D1E8D52E9C}" type="pres">
      <dgm:prSet presAssocID="{3F1E2724-63B3-47D8-BD6C-BFB1B376A0ED}" presName="textRect" presStyleLbl="revTx" presStyleIdx="0" presStyleCnt="4">
        <dgm:presLayoutVars>
          <dgm:chMax val="1"/>
          <dgm:chPref val="1"/>
        </dgm:presLayoutVars>
      </dgm:prSet>
      <dgm:spPr/>
    </dgm:pt>
    <dgm:pt modelId="{0398DD4A-778A-49B4-85FD-64589B2E7037}" type="pres">
      <dgm:prSet presAssocID="{4768DE62-758F-4D68-8268-28584DAEE8BA}" presName="sibTrans" presStyleCnt="0"/>
      <dgm:spPr/>
    </dgm:pt>
    <dgm:pt modelId="{8374E34F-DE94-4A05-AA80-5F13B7B73416}" type="pres">
      <dgm:prSet presAssocID="{468DE643-1651-46CF-B5CD-7F7230DB21A2}" presName="compNode" presStyleCnt="0"/>
      <dgm:spPr/>
    </dgm:pt>
    <dgm:pt modelId="{E54841B4-E8DF-456E-BE97-907D700E1F09}" type="pres">
      <dgm:prSet presAssocID="{468DE643-1651-46CF-B5CD-7F7230DB21A2}" presName="iconBgRect" presStyleLbl="bgShp" presStyleIdx="1" presStyleCnt="4"/>
      <dgm:spPr/>
    </dgm:pt>
    <dgm:pt modelId="{CA22E1CB-D3A1-41CE-8371-E929E3B4CCDF}" type="pres">
      <dgm:prSet presAssocID="{468DE643-1651-46CF-B5CD-7F7230DB21A2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2BFF143A-B306-45D9-96E7-350F4DF78364}" type="pres">
      <dgm:prSet presAssocID="{468DE643-1651-46CF-B5CD-7F7230DB21A2}" presName="spaceRect" presStyleCnt="0"/>
      <dgm:spPr/>
    </dgm:pt>
    <dgm:pt modelId="{D0525D49-AD58-487D-B585-1A49BABB3DB7}" type="pres">
      <dgm:prSet presAssocID="{468DE643-1651-46CF-B5CD-7F7230DB21A2}" presName="textRect" presStyleLbl="revTx" presStyleIdx="1" presStyleCnt="4">
        <dgm:presLayoutVars>
          <dgm:chMax val="1"/>
          <dgm:chPref val="1"/>
        </dgm:presLayoutVars>
      </dgm:prSet>
      <dgm:spPr/>
    </dgm:pt>
    <dgm:pt modelId="{96919DFE-7A66-4EDA-B766-0EBA987118E5}" type="pres">
      <dgm:prSet presAssocID="{626EF00A-7DE2-4306-B811-32C88F0005FF}" presName="sibTrans" presStyleCnt="0"/>
      <dgm:spPr/>
    </dgm:pt>
    <dgm:pt modelId="{A9834598-3F03-4A8C-BBCB-44F3EC0F7416}" type="pres">
      <dgm:prSet presAssocID="{110A0537-0537-4108-88E4-686AAB3EB609}" presName="compNode" presStyleCnt="0"/>
      <dgm:spPr/>
    </dgm:pt>
    <dgm:pt modelId="{54AE6425-371B-41E8-BC8B-B72B4A2B4AD2}" type="pres">
      <dgm:prSet presAssocID="{110A0537-0537-4108-88E4-686AAB3EB609}" presName="iconBgRect" presStyleLbl="bgShp" presStyleIdx="2" presStyleCnt="4"/>
      <dgm:spPr/>
    </dgm:pt>
    <dgm:pt modelId="{397A74CB-2A92-4EEF-AD45-E39730C01641}" type="pres">
      <dgm:prSet presAssocID="{110A0537-0537-4108-88E4-686AAB3EB609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38B18A68-60D0-4F93-AC9F-AE10AE8CF5DE}" type="pres">
      <dgm:prSet presAssocID="{110A0537-0537-4108-88E4-686AAB3EB609}" presName="spaceRect" presStyleCnt="0"/>
      <dgm:spPr/>
    </dgm:pt>
    <dgm:pt modelId="{3FD49840-BB30-479F-9E9E-E5A6F2ADB5FC}" type="pres">
      <dgm:prSet presAssocID="{110A0537-0537-4108-88E4-686AAB3EB609}" presName="textRect" presStyleLbl="revTx" presStyleIdx="2" presStyleCnt="4">
        <dgm:presLayoutVars>
          <dgm:chMax val="1"/>
          <dgm:chPref val="1"/>
        </dgm:presLayoutVars>
      </dgm:prSet>
      <dgm:spPr/>
    </dgm:pt>
    <dgm:pt modelId="{50B95C3A-9DD7-48D1-A495-3E898D075206}" type="pres">
      <dgm:prSet presAssocID="{A0EF6530-16C1-49D4-B53E-4A16F49C4279}" presName="sibTrans" presStyleCnt="0"/>
      <dgm:spPr/>
    </dgm:pt>
    <dgm:pt modelId="{87A0B9DF-E31E-405F-847B-3A2AE1DB4D91}" type="pres">
      <dgm:prSet presAssocID="{90CB7634-B826-475B-BFDE-9908FC5813A7}" presName="compNode" presStyleCnt="0"/>
      <dgm:spPr/>
    </dgm:pt>
    <dgm:pt modelId="{CE8F0864-7881-45C3-8122-7E0219F898BE}" type="pres">
      <dgm:prSet presAssocID="{90CB7634-B826-475B-BFDE-9908FC5813A7}" presName="iconBgRect" presStyleLbl="bgShp" presStyleIdx="3" presStyleCnt="4"/>
      <dgm:spPr/>
    </dgm:pt>
    <dgm:pt modelId="{6B6A32FA-E163-4069-BB12-362FC222DF89}" type="pres">
      <dgm:prSet presAssocID="{90CB7634-B826-475B-BFDE-9908FC5813A7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7EDAC0E2-F0B3-429C-B434-3DA924EF0B95}" type="pres">
      <dgm:prSet presAssocID="{90CB7634-B826-475B-BFDE-9908FC5813A7}" presName="spaceRect" presStyleCnt="0"/>
      <dgm:spPr/>
    </dgm:pt>
    <dgm:pt modelId="{A7F3C92C-32C3-41AC-ACC4-4DFF3A53FAD2}" type="pres">
      <dgm:prSet presAssocID="{90CB7634-B826-475B-BFDE-9908FC5813A7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25BD508-9669-4E30-BB1A-F593DC664CCB}" srcId="{738D0B03-CFFD-421C-8D5D-5B505D892721}" destId="{110A0537-0537-4108-88E4-686AAB3EB609}" srcOrd="2" destOrd="0" parTransId="{0B1B86E3-549C-4B99-8CF6-F553223B8DD0}" sibTransId="{A0EF6530-16C1-49D4-B53E-4A16F49C4279}"/>
    <dgm:cxn modelId="{89B47F0E-BE8B-43B4-9B21-FD2A6A4D2C70}" type="presOf" srcId="{90CB7634-B826-475B-BFDE-9908FC5813A7}" destId="{A7F3C92C-32C3-41AC-ACC4-4DFF3A53FAD2}" srcOrd="0" destOrd="0" presId="urn:microsoft.com/office/officeart/2018/5/layout/IconCircleLabelList"/>
    <dgm:cxn modelId="{7A2EA114-FBD6-47E2-B2EB-1ED6CD5513C9}" type="presOf" srcId="{738D0B03-CFFD-421C-8D5D-5B505D892721}" destId="{760B8F35-7743-4E6E-B3B4-0E5C6321A69A}" srcOrd="0" destOrd="0" presId="urn:microsoft.com/office/officeart/2018/5/layout/IconCircleLabelList"/>
    <dgm:cxn modelId="{D619B359-4D88-4E7C-877D-C1611F062572}" srcId="{738D0B03-CFFD-421C-8D5D-5B505D892721}" destId="{3F1E2724-63B3-47D8-BD6C-BFB1B376A0ED}" srcOrd="0" destOrd="0" parTransId="{246315D5-409C-419B-B3F4-68D147FE0B61}" sibTransId="{4768DE62-758F-4D68-8268-28584DAEE8BA}"/>
    <dgm:cxn modelId="{A3D42E90-48D7-498E-A0C8-FDABAAFABF8E}" type="presOf" srcId="{468DE643-1651-46CF-B5CD-7F7230DB21A2}" destId="{D0525D49-AD58-487D-B585-1A49BABB3DB7}" srcOrd="0" destOrd="0" presId="urn:microsoft.com/office/officeart/2018/5/layout/IconCircleLabelList"/>
    <dgm:cxn modelId="{EC4AC0C1-57E0-4F5D-BEC9-C0DC5B78A314}" type="presOf" srcId="{3F1E2724-63B3-47D8-BD6C-BFB1B376A0ED}" destId="{48177ED3-A623-43D6-9A34-33D1E8D52E9C}" srcOrd="0" destOrd="0" presId="urn:microsoft.com/office/officeart/2018/5/layout/IconCircleLabelList"/>
    <dgm:cxn modelId="{4E7D5DC9-6144-4D29-B7AB-8FC2837E0FE3}" srcId="{738D0B03-CFFD-421C-8D5D-5B505D892721}" destId="{468DE643-1651-46CF-B5CD-7F7230DB21A2}" srcOrd="1" destOrd="0" parTransId="{8F00369A-E376-4761-AE3E-C846C323970E}" sibTransId="{626EF00A-7DE2-4306-B811-32C88F0005FF}"/>
    <dgm:cxn modelId="{947D60D5-06C9-4ED0-A605-7B1D88967C9C}" type="presOf" srcId="{110A0537-0537-4108-88E4-686AAB3EB609}" destId="{3FD49840-BB30-479F-9E9E-E5A6F2ADB5FC}" srcOrd="0" destOrd="0" presId="urn:microsoft.com/office/officeart/2018/5/layout/IconCircleLabelList"/>
    <dgm:cxn modelId="{C01B04DC-7FAD-4C72-A41D-2D9D711DCD26}" srcId="{738D0B03-CFFD-421C-8D5D-5B505D892721}" destId="{90CB7634-B826-475B-BFDE-9908FC5813A7}" srcOrd="3" destOrd="0" parTransId="{924AA31E-8392-4DBC-A9D7-38EEB89E8223}" sibTransId="{0B313EA6-9B3F-4D42-9BEF-CD69745ED5E4}"/>
    <dgm:cxn modelId="{A7FDAF61-FDF4-45E6-8DB5-0269868FCDC9}" type="presParOf" srcId="{760B8F35-7743-4E6E-B3B4-0E5C6321A69A}" destId="{82B5E10D-4BDC-403A-8245-9105F6FC0ACF}" srcOrd="0" destOrd="0" presId="urn:microsoft.com/office/officeart/2018/5/layout/IconCircleLabelList"/>
    <dgm:cxn modelId="{0FA2C052-1FCA-4C38-82ED-F761A91A544C}" type="presParOf" srcId="{82B5E10D-4BDC-403A-8245-9105F6FC0ACF}" destId="{0CF43601-DDC7-4559-A9F8-364272BE6287}" srcOrd="0" destOrd="0" presId="urn:microsoft.com/office/officeart/2018/5/layout/IconCircleLabelList"/>
    <dgm:cxn modelId="{EC95335C-4C98-4B1B-BE3D-3CCBB18E1B63}" type="presParOf" srcId="{82B5E10D-4BDC-403A-8245-9105F6FC0ACF}" destId="{7DADB037-CC4A-4BCD-8DB8-E16589442392}" srcOrd="1" destOrd="0" presId="urn:microsoft.com/office/officeart/2018/5/layout/IconCircleLabelList"/>
    <dgm:cxn modelId="{0ABD4064-4D62-4DEC-933A-FF67F0023251}" type="presParOf" srcId="{82B5E10D-4BDC-403A-8245-9105F6FC0ACF}" destId="{15DF0CF8-2C81-4121-B16A-0936BC1527B5}" srcOrd="2" destOrd="0" presId="urn:microsoft.com/office/officeart/2018/5/layout/IconCircleLabelList"/>
    <dgm:cxn modelId="{381F51D1-BE62-4566-93E9-7A2E6E32E06E}" type="presParOf" srcId="{82B5E10D-4BDC-403A-8245-9105F6FC0ACF}" destId="{48177ED3-A623-43D6-9A34-33D1E8D52E9C}" srcOrd="3" destOrd="0" presId="urn:microsoft.com/office/officeart/2018/5/layout/IconCircleLabelList"/>
    <dgm:cxn modelId="{DE5B723B-D74C-421F-915D-46BD91CB51F5}" type="presParOf" srcId="{760B8F35-7743-4E6E-B3B4-0E5C6321A69A}" destId="{0398DD4A-778A-49B4-85FD-64589B2E7037}" srcOrd="1" destOrd="0" presId="urn:microsoft.com/office/officeart/2018/5/layout/IconCircleLabelList"/>
    <dgm:cxn modelId="{C48B5E44-09F4-43F3-8D2C-FE84B159338F}" type="presParOf" srcId="{760B8F35-7743-4E6E-B3B4-0E5C6321A69A}" destId="{8374E34F-DE94-4A05-AA80-5F13B7B73416}" srcOrd="2" destOrd="0" presId="urn:microsoft.com/office/officeart/2018/5/layout/IconCircleLabelList"/>
    <dgm:cxn modelId="{575807CB-9541-410A-BCC3-78C81F775549}" type="presParOf" srcId="{8374E34F-DE94-4A05-AA80-5F13B7B73416}" destId="{E54841B4-E8DF-456E-BE97-907D700E1F09}" srcOrd="0" destOrd="0" presId="urn:microsoft.com/office/officeart/2018/5/layout/IconCircleLabelList"/>
    <dgm:cxn modelId="{57891115-2A59-4BDF-B9EE-64927D4405F9}" type="presParOf" srcId="{8374E34F-DE94-4A05-AA80-5F13B7B73416}" destId="{CA22E1CB-D3A1-41CE-8371-E929E3B4CCDF}" srcOrd="1" destOrd="0" presId="urn:microsoft.com/office/officeart/2018/5/layout/IconCircleLabelList"/>
    <dgm:cxn modelId="{D2D14CBE-D9DA-4F8C-9B63-7F7959BBDB77}" type="presParOf" srcId="{8374E34F-DE94-4A05-AA80-5F13B7B73416}" destId="{2BFF143A-B306-45D9-96E7-350F4DF78364}" srcOrd="2" destOrd="0" presId="urn:microsoft.com/office/officeart/2018/5/layout/IconCircleLabelList"/>
    <dgm:cxn modelId="{87B91F01-4178-4D37-B130-5E8D47273782}" type="presParOf" srcId="{8374E34F-DE94-4A05-AA80-5F13B7B73416}" destId="{D0525D49-AD58-487D-B585-1A49BABB3DB7}" srcOrd="3" destOrd="0" presId="urn:microsoft.com/office/officeart/2018/5/layout/IconCircleLabelList"/>
    <dgm:cxn modelId="{CB36CEB9-A9C8-42A1-B64C-95DFCC612A44}" type="presParOf" srcId="{760B8F35-7743-4E6E-B3B4-0E5C6321A69A}" destId="{96919DFE-7A66-4EDA-B766-0EBA987118E5}" srcOrd="3" destOrd="0" presId="urn:microsoft.com/office/officeart/2018/5/layout/IconCircleLabelList"/>
    <dgm:cxn modelId="{5CAE6839-6ABA-4D91-ACA5-81653D31A8AD}" type="presParOf" srcId="{760B8F35-7743-4E6E-B3B4-0E5C6321A69A}" destId="{A9834598-3F03-4A8C-BBCB-44F3EC0F7416}" srcOrd="4" destOrd="0" presId="urn:microsoft.com/office/officeart/2018/5/layout/IconCircleLabelList"/>
    <dgm:cxn modelId="{F78C3AA2-A8E7-4B8A-918A-2262FF1B3554}" type="presParOf" srcId="{A9834598-3F03-4A8C-BBCB-44F3EC0F7416}" destId="{54AE6425-371B-41E8-BC8B-B72B4A2B4AD2}" srcOrd="0" destOrd="0" presId="urn:microsoft.com/office/officeart/2018/5/layout/IconCircleLabelList"/>
    <dgm:cxn modelId="{B0E31FBF-AF52-4D92-ABA5-1D0127403F6B}" type="presParOf" srcId="{A9834598-3F03-4A8C-BBCB-44F3EC0F7416}" destId="{397A74CB-2A92-4EEF-AD45-E39730C01641}" srcOrd="1" destOrd="0" presId="urn:microsoft.com/office/officeart/2018/5/layout/IconCircleLabelList"/>
    <dgm:cxn modelId="{BDF9CFEE-A6CF-4F0A-83D5-D41E483EAE95}" type="presParOf" srcId="{A9834598-3F03-4A8C-BBCB-44F3EC0F7416}" destId="{38B18A68-60D0-4F93-AC9F-AE10AE8CF5DE}" srcOrd="2" destOrd="0" presId="urn:microsoft.com/office/officeart/2018/5/layout/IconCircleLabelList"/>
    <dgm:cxn modelId="{249EA7C0-4767-4D02-AE94-D33E8AB98045}" type="presParOf" srcId="{A9834598-3F03-4A8C-BBCB-44F3EC0F7416}" destId="{3FD49840-BB30-479F-9E9E-E5A6F2ADB5FC}" srcOrd="3" destOrd="0" presId="urn:microsoft.com/office/officeart/2018/5/layout/IconCircleLabelList"/>
    <dgm:cxn modelId="{EC989154-EA64-4823-9FEF-1F61E007C5E7}" type="presParOf" srcId="{760B8F35-7743-4E6E-B3B4-0E5C6321A69A}" destId="{50B95C3A-9DD7-48D1-A495-3E898D075206}" srcOrd="5" destOrd="0" presId="urn:microsoft.com/office/officeart/2018/5/layout/IconCircleLabelList"/>
    <dgm:cxn modelId="{91ADA29A-D4AF-4994-9169-BBC9CBEF41E7}" type="presParOf" srcId="{760B8F35-7743-4E6E-B3B4-0E5C6321A69A}" destId="{87A0B9DF-E31E-405F-847B-3A2AE1DB4D91}" srcOrd="6" destOrd="0" presId="urn:microsoft.com/office/officeart/2018/5/layout/IconCircleLabelList"/>
    <dgm:cxn modelId="{DD12233D-5BDC-4453-87C7-97C81A2F2EA0}" type="presParOf" srcId="{87A0B9DF-E31E-405F-847B-3A2AE1DB4D91}" destId="{CE8F0864-7881-45C3-8122-7E0219F898BE}" srcOrd="0" destOrd="0" presId="urn:microsoft.com/office/officeart/2018/5/layout/IconCircleLabelList"/>
    <dgm:cxn modelId="{91869DAF-2868-462E-8AA0-EC04814C7922}" type="presParOf" srcId="{87A0B9DF-E31E-405F-847B-3A2AE1DB4D91}" destId="{6B6A32FA-E163-4069-BB12-362FC222DF89}" srcOrd="1" destOrd="0" presId="urn:microsoft.com/office/officeart/2018/5/layout/IconCircleLabelList"/>
    <dgm:cxn modelId="{0359892C-18F4-41BC-ADBD-BDB5A19CB2D7}" type="presParOf" srcId="{87A0B9DF-E31E-405F-847B-3A2AE1DB4D91}" destId="{7EDAC0E2-F0B3-429C-B434-3DA924EF0B95}" srcOrd="2" destOrd="0" presId="urn:microsoft.com/office/officeart/2018/5/layout/IconCircleLabelList"/>
    <dgm:cxn modelId="{90CD8748-B50D-459D-B28A-62716D088E55}" type="presParOf" srcId="{87A0B9DF-E31E-405F-847B-3A2AE1DB4D91}" destId="{A7F3C92C-32C3-41AC-ACC4-4DFF3A53FAD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F3C033-1269-40BE-82DF-53E7403409F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CBB564-C672-4996-A118-E30DEEE8BB6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Hydrographs </a:t>
          </a:r>
          <a:r>
            <a:rPr lang="en-US" dirty="0" err="1"/>
            <a:t>Definetly</a:t>
          </a:r>
          <a:r>
            <a:rPr lang="en-US" dirty="0"/>
            <a:t> show groundwater is being recharged by water in Lindo Channel.</a:t>
          </a:r>
        </a:p>
      </dgm:t>
    </dgm:pt>
    <dgm:pt modelId="{E8B39063-26DF-458F-AF1B-ABEEBE6D9B12}" type="parTrans" cxnId="{B605B5A4-9739-459B-84CC-7485725A26DA}">
      <dgm:prSet/>
      <dgm:spPr/>
      <dgm:t>
        <a:bodyPr/>
        <a:lstStyle/>
        <a:p>
          <a:endParaRPr lang="en-US"/>
        </a:p>
      </dgm:t>
    </dgm:pt>
    <dgm:pt modelId="{CDCA875A-855E-4698-B56B-48ACFA63C1B9}" type="sibTrans" cxnId="{B605B5A4-9739-459B-84CC-7485725A26DA}">
      <dgm:prSet/>
      <dgm:spPr/>
      <dgm:t>
        <a:bodyPr/>
        <a:lstStyle/>
        <a:p>
          <a:endParaRPr lang="en-US"/>
        </a:p>
      </dgm:t>
    </dgm:pt>
    <dgm:pt modelId="{A4B82E84-2E7D-4A77-A9B7-B6D7E40FFB4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Using simple assumptions infiltration rates 4 to 62 feet/day</a:t>
          </a:r>
        </a:p>
      </dgm:t>
    </dgm:pt>
    <dgm:pt modelId="{468B1330-05A6-4580-AA99-011A0831586C}" type="parTrans" cxnId="{286D4BCA-D629-4BF2-A019-301AEFECFEF7}">
      <dgm:prSet/>
      <dgm:spPr/>
      <dgm:t>
        <a:bodyPr/>
        <a:lstStyle/>
        <a:p>
          <a:endParaRPr lang="en-US"/>
        </a:p>
      </dgm:t>
    </dgm:pt>
    <dgm:pt modelId="{BEDABBFC-7E86-4021-BF10-21E2068FFEAE}" type="sibTrans" cxnId="{286D4BCA-D629-4BF2-A019-301AEFECFEF7}">
      <dgm:prSet/>
      <dgm:spPr/>
      <dgm:t>
        <a:bodyPr/>
        <a:lstStyle/>
        <a:p>
          <a:endParaRPr lang="en-US"/>
        </a:p>
      </dgm:t>
    </dgm:pt>
    <dgm:pt modelId="{F322D707-897A-4D82-BAB1-C93B092E0D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With same assumptions groundwater recharge when water flowing 31 to 992 acre-feet/day</a:t>
          </a:r>
        </a:p>
      </dgm:t>
    </dgm:pt>
    <dgm:pt modelId="{ACB37855-1BB3-4CB8-B937-2746397B877D}" type="parTrans" cxnId="{36C0E5A9-61C2-4585-871A-2E68C37CAD9E}">
      <dgm:prSet/>
      <dgm:spPr/>
      <dgm:t>
        <a:bodyPr/>
        <a:lstStyle/>
        <a:p>
          <a:endParaRPr lang="en-US"/>
        </a:p>
      </dgm:t>
    </dgm:pt>
    <dgm:pt modelId="{14E6938A-2A54-4571-B1A6-63D781F26AE8}" type="sibTrans" cxnId="{36C0E5A9-61C2-4585-871A-2E68C37CAD9E}">
      <dgm:prSet/>
      <dgm:spPr/>
      <dgm:t>
        <a:bodyPr/>
        <a:lstStyle/>
        <a:p>
          <a:endParaRPr lang="en-US"/>
        </a:p>
      </dgm:t>
    </dgm:pt>
    <dgm:pt modelId="{40C9A327-7A38-48D9-AF74-F1BEA2EC3797}" type="pres">
      <dgm:prSet presAssocID="{B3F3C033-1269-40BE-82DF-53E7403409F9}" presName="root" presStyleCnt="0">
        <dgm:presLayoutVars>
          <dgm:dir/>
          <dgm:resizeHandles val="exact"/>
        </dgm:presLayoutVars>
      </dgm:prSet>
      <dgm:spPr/>
    </dgm:pt>
    <dgm:pt modelId="{6E3D711A-7246-4377-8C73-E3071ABB8E7D}" type="pres">
      <dgm:prSet presAssocID="{BCCBB564-C672-4996-A118-E30DEEE8BB6F}" presName="compNode" presStyleCnt="0"/>
      <dgm:spPr/>
    </dgm:pt>
    <dgm:pt modelId="{784E53CB-1C1D-4ADD-93A5-48F02E8E02E4}" type="pres">
      <dgm:prSet presAssocID="{BCCBB564-C672-4996-A118-E30DEEE8BB6F}" presName="bgRect" presStyleLbl="bgShp" presStyleIdx="0" presStyleCnt="3"/>
      <dgm:spPr/>
    </dgm:pt>
    <dgm:pt modelId="{D67A8B84-84A5-4ABE-80CA-59E65160AD3A}" type="pres">
      <dgm:prSet presAssocID="{BCCBB564-C672-4996-A118-E30DEEE8BB6F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8727E6FC-D2FD-4A95-A270-D8A94A4D3DCA}" type="pres">
      <dgm:prSet presAssocID="{BCCBB564-C672-4996-A118-E30DEEE8BB6F}" presName="spaceRect" presStyleCnt="0"/>
      <dgm:spPr/>
    </dgm:pt>
    <dgm:pt modelId="{53F9DE0C-80AF-4F29-8DC9-D739DC0FB545}" type="pres">
      <dgm:prSet presAssocID="{BCCBB564-C672-4996-A118-E30DEEE8BB6F}" presName="parTx" presStyleLbl="revTx" presStyleIdx="0" presStyleCnt="3">
        <dgm:presLayoutVars>
          <dgm:chMax val="0"/>
          <dgm:chPref val="0"/>
        </dgm:presLayoutVars>
      </dgm:prSet>
      <dgm:spPr/>
    </dgm:pt>
    <dgm:pt modelId="{223A5654-9D6A-4528-BBE8-A27C63346EB5}" type="pres">
      <dgm:prSet presAssocID="{CDCA875A-855E-4698-B56B-48ACFA63C1B9}" presName="sibTrans" presStyleCnt="0"/>
      <dgm:spPr/>
    </dgm:pt>
    <dgm:pt modelId="{2E05B944-872F-45F4-8B99-370D483AF801}" type="pres">
      <dgm:prSet presAssocID="{A4B82E84-2E7D-4A77-A9B7-B6D7E40FFB47}" presName="compNode" presStyleCnt="0"/>
      <dgm:spPr/>
    </dgm:pt>
    <dgm:pt modelId="{747E9866-AA6A-4C93-AD0E-EF517A985714}" type="pres">
      <dgm:prSet presAssocID="{A4B82E84-2E7D-4A77-A9B7-B6D7E40FFB47}" presName="bgRect" presStyleLbl="bgShp" presStyleIdx="1" presStyleCnt="3"/>
      <dgm:spPr/>
    </dgm:pt>
    <dgm:pt modelId="{7646331E-DDD7-45CF-842E-D8045BB3B117}" type="pres">
      <dgm:prSet presAssocID="{A4B82E84-2E7D-4A77-A9B7-B6D7E40FFB4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D33548B1-A622-4EA4-A7A6-4CB04CE758F0}" type="pres">
      <dgm:prSet presAssocID="{A4B82E84-2E7D-4A77-A9B7-B6D7E40FFB47}" presName="spaceRect" presStyleCnt="0"/>
      <dgm:spPr/>
    </dgm:pt>
    <dgm:pt modelId="{A7A17AA2-371F-4659-A40D-1998DABAF8F0}" type="pres">
      <dgm:prSet presAssocID="{A4B82E84-2E7D-4A77-A9B7-B6D7E40FFB47}" presName="parTx" presStyleLbl="revTx" presStyleIdx="1" presStyleCnt="3">
        <dgm:presLayoutVars>
          <dgm:chMax val="0"/>
          <dgm:chPref val="0"/>
        </dgm:presLayoutVars>
      </dgm:prSet>
      <dgm:spPr/>
    </dgm:pt>
    <dgm:pt modelId="{91FF3D3A-E383-49F7-A9E3-791E9B6DF3BB}" type="pres">
      <dgm:prSet presAssocID="{BEDABBFC-7E86-4021-BF10-21E2068FFEAE}" presName="sibTrans" presStyleCnt="0"/>
      <dgm:spPr/>
    </dgm:pt>
    <dgm:pt modelId="{5B06550A-03AE-4556-A001-887C0AEE79C3}" type="pres">
      <dgm:prSet presAssocID="{F322D707-897A-4D82-BAB1-C93B092E0D19}" presName="compNode" presStyleCnt="0"/>
      <dgm:spPr/>
    </dgm:pt>
    <dgm:pt modelId="{DA04B344-9AAE-47FF-B08C-24F6E7AAB918}" type="pres">
      <dgm:prSet presAssocID="{F322D707-897A-4D82-BAB1-C93B092E0D19}" presName="bgRect" presStyleLbl="bgShp" presStyleIdx="2" presStyleCnt="3"/>
      <dgm:spPr/>
    </dgm:pt>
    <dgm:pt modelId="{265C3F52-718D-4E5A-9C95-171BFCF109EA}" type="pres">
      <dgm:prSet presAssocID="{F322D707-897A-4D82-BAB1-C93B092E0D19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AE98C9D7-6EA9-4CDF-A5C7-CF864F9A277A}" type="pres">
      <dgm:prSet presAssocID="{F322D707-897A-4D82-BAB1-C93B092E0D19}" presName="spaceRect" presStyleCnt="0"/>
      <dgm:spPr/>
    </dgm:pt>
    <dgm:pt modelId="{C3D54078-102C-420F-9978-2FDEA89344B0}" type="pres">
      <dgm:prSet presAssocID="{F322D707-897A-4D82-BAB1-C93B092E0D1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0EEC91C-7094-4803-8318-91FDF8E8DB31}" type="presOf" srcId="{BCCBB564-C672-4996-A118-E30DEEE8BB6F}" destId="{53F9DE0C-80AF-4F29-8DC9-D739DC0FB545}" srcOrd="0" destOrd="0" presId="urn:microsoft.com/office/officeart/2018/2/layout/IconVerticalSolidList"/>
    <dgm:cxn modelId="{5461C61D-C7CE-46DD-BA41-2EF75CF96289}" type="presOf" srcId="{A4B82E84-2E7D-4A77-A9B7-B6D7E40FFB47}" destId="{A7A17AA2-371F-4659-A40D-1998DABAF8F0}" srcOrd="0" destOrd="0" presId="urn:microsoft.com/office/officeart/2018/2/layout/IconVerticalSolidList"/>
    <dgm:cxn modelId="{F2D46D6B-BC11-4897-BA0F-100B8D8DAFB5}" type="presOf" srcId="{F322D707-897A-4D82-BAB1-C93B092E0D19}" destId="{C3D54078-102C-420F-9978-2FDEA89344B0}" srcOrd="0" destOrd="0" presId="urn:microsoft.com/office/officeart/2018/2/layout/IconVerticalSolidList"/>
    <dgm:cxn modelId="{B605B5A4-9739-459B-84CC-7485725A26DA}" srcId="{B3F3C033-1269-40BE-82DF-53E7403409F9}" destId="{BCCBB564-C672-4996-A118-E30DEEE8BB6F}" srcOrd="0" destOrd="0" parTransId="{E8B39063-26DF-458F-AF1B-ABEEBE6D9B12}" sibTransId="{CDCA875A-855E-4698-B56B-48ACFA63C1B9}"/>
    <dgm:cxn modelId="{36C0E5A9-61C2-4585-871A-2E68C37CAD9E}" srcId="{B3F3C033-1269-40BE-82DF-53E7403409F9}" destId="{F322D707-897A-4D82-BAB1-C93B092E0D19}" srcOrd="2" destOrd="0" parTransId="{ACB37855-1BB3-4CB8-B937-2746397B877D}" sibTransId="{14E6938A-2A54-4571-B1A6-63D781F26AE8}"/>
    <dgm:cxn modelId="{DF7095BE-9B26-4454-B2A5-F9DEB92B91A8}" type="presOf" srcId="{B3F3C033-1269-40BE-82DF-53E7403409F9}" destId="{40C9A327-7A38-48D9-AF74-F1BEA2EC3797}" srcOrd="0" destOrd="0" presId="urn:microsoft.com/office/officeart/2018/2/layout/IconVerticalSolidList"/>
    <dgm:cxn modelId="{286D4BCA-D629-4BF2-A019-301AEFECFEF7}" srcId="{B3F3C033-1269-40BE-82DF-53E7403409F9}" destId="{A4B82E84-2E7D-4A77-A9B7-B6D7E40FFB47}" srcOrd="1" destOrd="0" parTransId="{468B1330-05A6-4580-AA99-011A0831586C}" sibTransId="{BEDABBFC-7E86-4021-BF10-21E2068FFEAE}"/>
    <dgm:cxn modelId="{A89BEBBE-A509-4E1B-A5C1-77AEFE100F85}" type="presParOf" srcId="{40C9A327-7A38-48D9-AF74-F1BEA2EC3797}" destId="{6E3D711A-7246-4377-8C73-E3071ABB8E7D}" srcOrd="0" destOrd="0" presId="urn:microsoft.com/office/officeart/2018/2/layout/IconVerticalSolidList"/>
    <dgm:cxn modelId="{23C32250-8695-42D6-970E-005880FBFFE7}" type="presParOf" srcId="{6E3D711A-7246-4377-8C73-E3071ABB8E7D}" destId="{784E53CB-1C1D-4ADD-93A5-48F02E8E02E4}" srcOrd="0" destOrd="0" presId="urn:microsoft.com/office/officeart/2018/2/layout/IconVerticalSolidList"/>
    <dgm:cxn modelId="{ED92E739-F8BF-4C0E-BDF8-84B975C4D54E}" type="presParOf" srcId="{6E3D711A-7246-4377-8C73-E3071ABB8E7D}" destId="{D67A8B84-84A5-4ABE-80CA-59E65160AD3A}" srcOrd="1" destOrd="0" presId="urn:microsoft.com/office/officeart/2018/2/layout/IconVerticalSolidList"/>
    <dgm:cxn modelId="{6E2C6D9A-AF19-4DB6-8E06-1AE739B7DBA9}" type="presParOf" srcId="{6E3D711A-7246-4377-8C73-E3071ABB8E7D}" destId="{8727E6FC-D2FD-4A95-A270-D8A94A4D3DCA}" srcOrd="2" destOrd="0" presId="urn:microsoft.com/office/officeart/2018/2/layout/IconVerticalSolidList"/>
    <dgm:cxn modelId="{039E6D42-F562-484A-BFF6-ECA80BDD34A8}" type="presParOf" srcId="{6E3D711A-7246-4377-8C73-E3071ABB8E7D}" destId="{53F9DE0C-80AF-4F29-8DC9-D739DC0FB545}" srcOrd="3" destOrd="0" presId="urn:microsoft.com/office/officeart/2018/2/layout/IconVerticalSolidList"/>
    <dgm:cxn modelId="{5C3CD42A-44CC-4589-8172-CAA42BA78BBD}" type="presParOf" srcId="{40C9A327-7A38-48D9-AF74-F1BEA2EC3797}" destId="{223A5654-9D6A-4528-BBE8-A27C63346EB5}" srcOrd="1" destOrd="0" presId="urn:microsoft.com/office/officeart/2018/2/layout/IconVerticalSolidList"/>
    <dgm:cxn modelId="{77B8A19F-4A76-469F-8287-FB6C8126A235}" type="presParOf" srcId="{40C9A327-7A38-48D9-AF74-F1BEA2EC3797}" destId="{2E05B944-872F-45F4-8B99-370D483AF801}" srcOrd="2" destOrd="0" presId="urn:microsoft.com/office/officeart/2018/2/layout/IconVerticalSolidList"/>
    <dgm:cxn modelId="{3ADF9E90-AF66-44F8-A1FD-74B41B59F899}" type="presParOf" srcId="{2E05B944-872F-45F4-8B99-370D483AF801}" destId="{747E9866-AA6A-4C93-AD0E-EF517A985714}" srcOrd="0" destOrd="0" presId="urn:microsoft.com/office/officeart/2018/2/layout/IconVerticalSolidList"/>
    <dgm:cxn modelId="{6D1F3E03-6873-4FE0-8E3D-ABD8C2BE4994}" type="presParOf" srcId="{2E05B944-872F-45F4-8B99-370D483AF801}" destId="{7646331E-DDD7-45CF-842E-D8045BB3B117}" srcOrd="1" destOrd="0" presId="urn:microsoft.com/office/officeart/2018/2/layout/IconVerticalSolidList"/>
    <dgm:cxn modelId="{ADFD713C-BC6C-425E-BDFE-EDE351896D94}" type="presParOf" srcId="{2E05B944-872F-45F4-8B99-370D483AF801}" destId="{D33548B1-A622-4EA4-A7A6-4CB04CE758F0}" srcOrd="2" destOrd="0" presId="urn:microsoft.com/office/officeart/2018/2/layout/IconVerticalSolidList"/>
    <dgm:cxn modelId="{45422D19-5F50-4518-8265-107ECF303178}" type="presParOf" srcId="{2E05B944-872F-45F4-8B99-370D483AF801}" destId="{A7A17AA2-371F-4659-A40D-1998DABAF8F0}" srcOrd="3" destOrd="0" presId="urn:microsoft.com/office/officeart/2018/2/layout/IconVerticalSolidList"/>
    <dgm:cxn modelId="{5A7E7C50-6A0E-4978-9879-E92D731E3B07}" type="presParOf" srcId="{40C9A327-7A38-48D9-AF74-F1BEA2EC3797}" destId="{91FF3D3A-E383-49F7-A9E3-791E9B6DF3BB}" srcOrd="3" destOrd="0" presId="urn:microsoft.com/office/officeart/2018/2/layout/IconVerticalSolidList"/>
    <dgm:cxn modelId="{C090676B-78D5-44E1-BE6E-4A4C66CE12AA}" type="presParOf" srcId="{40C9A327-7A38-48D9-AF74-F1BEA2EC3797}" destId="{5B06550A-03AE-4556-A001-887C0AEE79C3}" srcOrd="4" destOrd="0" presId="urn:microsoft.com/office/officeart/2018/2/layout/IconVerticalSolidList"/>
    <dgm:cxn modelId="{7622FDAF-7C08-45F3-85AD-AB3F17134C0C}" type="presParOf" srcId="{5B06550A-03AE-4556-A001-887C0AEE79C3}" destId="{DA04B344-9AAE-47FF-B08C-24F6E7AAB918}" srcOrd="0" destOrd="0" presId="urn:microsoft.com/office/officeart/2018/2/layout/IconVerticalSolidList"/>
    <dgm:cxn modelId="{57900C9D-3077-4DED-B867-AD1CCCF3D945}" type="presParOf" srcId="{5B06550A-03AE-4556-A001-887C0AEE79C3}" destId="{265C3F52-718D-4E5A-9C95-171BFCF109EA}" srcOrd="1" destOrd="0" presId="urn:microsoft.com/office/officeart/2018/2/layout/IconVerticalSolidList"/>
    <dgm:cxn modelId="{8CF92D57-2373-45BF-9C25-586DDDC0C46D}" type="presParOf" srcId="{5B06550A-03AE-4556-A001-887C0AEE79C3}" destId="{AE98C9D7-6EA9-4CDF-A5C7-CF864F9A277A}" srcOrd="2" destOrd="0" presId="urn:microsoft.com/office/officeart/2018/2/layout/IconVerticalSolidList"/>
    <dgm:cxn modelId="{CB5E3862-6E3A-4B85-816E-40436CB6BD4F}" type="presParOf" srcId="{5B06550A-03AE-4556-A001-887C0AEE79C3}" destId="{C3D54078-102C-420F-9978-2FDEA89344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0C649-B95D-40C2-BA7F-DC6D35B70CE0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 Flow Thresholder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Water Rights, habitat, downstream beneficial users</a:t>
          </a:r>
        </a:p>
      </dsp:txBody>
      <dsp:txXfrm>
        <a:off x="3080" y="587032"/>
        <a:ext cx="2444055" cy="1466433"/>
      </dsp:txXfrm>
    </dsp:sp>
    <dsp:sp modelId="{61C600EA-789B-4125-B1E7-EEF0EE6EA1AA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Estimate Expected Recharge Yield</a:t>
          </a:r>
        </a:p>
      </dsp:txBody>
      <dsp:txXfrm>
        <a:off x="2691541" y="587032"/>
        <a:ext cx="2444055" cy="1466433"/>
      </dsp:txXfrm>
    </dsp:sp>
    <dsp:sp modelId="{75BA9D60-24C6-4E1E-BBDB-BC1F8542A456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Evaluate Infrastructure or Stream Improvement Needs</a:t>
          </a:r>
        </a:p>
      </dsp:txBody>
      <dsp:txXfrm>
        <a:off x="5380002" y="587032"/>
        <a:ext cx="2444055" cy="1466433"/>
      </dsp:txXfrm>
    </dsp:sp>
    <dsp:sp modelId="{71A7B656-D48A-4F5A-BF7D-C65F43A8DB2A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Assess Percolation (Infiltration) Rates</a:t>
          </a:r>
        </a:p>
      </dsp:txBody>
      <dsp:txXfrm>
        <a:off x="8068463" y="587032"/>
        <a:ext cx="2444055" cy="1466433"/>
      </dsp:txXfrm>
    </dsp:sp>
    <dsp:sp modelId="{1B3B1749-FC95-4A6B-83E7-3BAFC5185A73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Prepare Project Draft Implementation Plan</a:t>
          </a:r>
        </a:p>
      </dsp:txBody>
      <dsp:txXfrm>
        <a:off x="3080" y="2297871"/>
        <a:ext cx="2444055" cy="1466433"/>
      </dsp:txXfrm>
    </dsp:sp>
    <dsp:sp modelId="{7A93AB93-0089-41A4-AF7B-F52C3414CA99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Assess Environmental and Regulatory Permitting Needs</a:t>
          </a:r>
        </a:p>
      </dsp:txBody>
      <dsp:txXfrm>
        <a:off x="2691541" y="2297871"/>
        <a:ext cx="2444055" cy="1466433"/>
      </dsp:txXfrm>
    </dsp:sp>
    <dsp:sp modelId="{7730F5FC-F9C8-4A31-A843-B52688A7A5B0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Assess Operational requirements</a:t>
          </a:r>
        </a:p>
      </dsp:txBody>
      <dsp:txXfrm>
        <a:off x="5380002" y="2297871"/>
        <a:ext cx="2444055" cy="1466433"/>
      </dsp:txXfrm>
    </dsp:sp>
    <dsp:sp modelId="{EA928817-D941-42FB-8E36-7F01DDE7F1B2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Monitoring Program</a:t>
          </a:r>
        </a:p>
      </dsp:txBody>
      <dsp:txXfrm>
        <a:off x="8068463" y="2297871"/>
        <a:ext cx="2444055" cy="1466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43601-DDC7-4559-A9F8-364272BE6287}">
      <dsp:nvSpPr>
        <dsp:cNvPr id="0" name=""/>
        <dsp:cNvSpPr/>
      </dsp:nvSpPr>
      <dsp:spPr>
        <a:xfrm>
          <a:off x="295596" y="951905"/>
          <a:ext cx="915714" cy="9157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ADB037-CC4A-4BCD-8DB8-E16589442392}">
      <dsp:nvSpPr>
        <dsp:cNvPr id="0" name=""/>
        <dsp:cNvSpPr/>
      </dsp:nvSpPr>
      <dsp:spPr>
        <a:xfrm>
          <a:off x="490748" y="1147057"/>
          <a:ext cx="525410" cy="52541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77ED3-A623-43D6-9A34-33D1E8D52E9C}">
      <dsp:nvSpPr>
        <dsp:cNvPr id="0" name=""/>
        <dsp:cNvSpPr/>
      </dsp:nvSpPr>
      <dsp:spPr>
        <a:xfrm>
          <a:off x="2868" y="215284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Infiltration Tests</a:t>
          </a:r>
        </a:p>
      </dsp:txBody>
      <dsp:txXfrm>
        <a:off x="2868" y="2152842"/>
        <a:ext cx="1501171" cy="600468"/>
      </dsp:txXfrm>
    </dsp:sp>
    <dsp:sp modelId="{E54841B4-E8DF-456E-BE97-907D700E1F09}">
      <dsp:nvSpPr>
        <dsp:cNvPr id="0" name=""/>
        <dsp:cNvSpPr/>
      </dsp:nvSpPr>
      <dsp:spPr>
        <a:xfrm>
          <a:off x="2059473" y="951905"/>
          <a:ext cx="915714" cy="9157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22E1CB-D3A1-41CE-8371-E929E3B4CCDF}">
      <dsp:nvSpPr>
        <dsp:cNvPr id="0" name=""/>
        <dsp:cNvSpPr/>
      </dsp:nvSpPr>
      <dsp:spPr>
        <a:xfrm>
          <a:off x="2254625" y="1147057"/>
          <a:ext cx="525410" cy="52541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525D49-AD58-487D-B585-1A49BABB3DB7}">
      <dsp:nvSpPr>
        <dsp:cNvPr id="0" name=""/>
        <dsp:cNvSpPr/>
      </dsp:nvSpPr>
      <dsp:spPr>
        <a:xfrm>
          <a:off x="1766745" y="215284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Flow Rates</a:t>
          </a:r>
        </a:p>
      </dsp:txBody>
      <dsp:txXfrm>
        <a:off x="1766745" y="2152842"/>
        <a:ext cx="1501171" cy="600468"/>
      </dsp:txXfrm>
    </dsp:sp>
    <dsp:sp modelId="{54AE6425-371B-41E8-BC8B-B72B4A2B4AD2}">
      <dsp:nvSpPr>
        <dsp:cNvPr id="0" name=""/>
        <dsp:cNvSpPr/>
      </dsp:nvSpPr>
      <dsp:spPr>
        <a:xfrm>
          <a:off x="3823350" y="951905"/>
          <a:ext cx="915714" cy="9157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A74CB-2A92-4EEF-AD45-E39730C01641}">
      <dsp:nvSpPr>
        <dsp:cNvPr id="0" name=""/>
        <dsp:cNvSpPr/>
      </dsp:nvSpPr>
      <dsp:spPr>
        <a:xfrm>
          <a:off x="4018502" y="1147057"/>
          <a:ext cx="525410" cy="52541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49840-BB30-479F-9E9E-E5A6F2ADB5FC}">
      <dsp:nvSpPr>
        <dsp:cNvPr id="0" name=""/>
        <dsp:cNvSpPr/>
      </dsp:nvSpPr>
      <dsp:spPr>
        <a:xfrm>
          <a:off x="3530622" y="215284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Continuous Water Levels</a:t>
          </a:r>
        </a:p>
      </dsp:txBody>
      <dsp:txXfrm>
        <a:off x="3530622" y="2152842"/>
        <a:ext cx="1501171" cy="600468"/>
      </dsp:txXfrm>
    </dsp:sp>
    <dsp:sp modelId="{CE8F0864-7881-45C3-8122-7E0219F898BE}">
      <dsp:nvSpPr>
        <dsp:cNvPr id="0" name=""/>
        <dsp:cNvSpPr/>
      </dsp:nvSpPr>
      <dsp:spPr>
        <a:xfrm>
          <a:off x="5587227" y="951905"/>
          <a:ext cx="915714" cy="9157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A32FA-E163-4069-BB12-362FC222DF89}">
      <dsp:nvSpPr>
        <dsp:cNvPr id="0" name=""/>
        <dsp:cNvSpPr/>
      </dsp:nvSpPr>
      <dsp:spPr>
        <a:xfrm>
          <a:off x="5782379" y="1147057"/>
          <a:ext cx="525410" cy="52541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3C92C-32C3-41AC-ACC4-4DFF3A53FAD2}">
      <dsp:nvSpPr>
        <dsp:cNvPr id="0" name=""/>
        <dsp:cNvSpPr/>
      </dsp:nvSpPr>
      <dsp:spPr>
        <a:xfrm>
          <a:off x="5294498" y="2152842"/>
          <a:ext cx="1501171" cy="60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/>
            <a:t>Water Quality Testing</a:t>
          </a:r>
        </a:p>
      </dsp:txBody>
      <dsp:txXfrm>
        <a:off x="5294498" y="2152842"/>
        <a:ext cx="1501171" cy="600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E53CB-1C1D-4ADD-93A5-48F02E8E02E4}">
      <dsp:nvSpPr>
        <dsp:cNvPr id="0" name=""/>
        <dsp:cNvSpPr/>
      </dsp:nvSpPr>
      <dsp:spPr>
        <a:xfrm>
          <a:off x="0" y="786"/>
          <a:ext cx="4471640" cy="18410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A8B84-84A5-4ABE-80CA-59E65160AD3A}">
      <dsp:nvSpPr>
        <dsp:cNvPr id="0" name=""/>
        <dsp:cNvSpPr/>
      </dsp:nvSpPr>
      <dsp:spPr>
        <a:xfrm>
          <a:off x="556931" y="415033"/>
          <a:ext cx="1012602" cy="10126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9DE0C-80AF-4F29-8DC9-D739DC0FB545}">
      <dsp:nvSpPr>
        <dsp:cNvPr id="0" name=""/>
        <dsp:cNvSpPr/>
      </dsp:nvSpPr>
      <dsp:spPr>
        <a:xfrm>
          <a:off x="2126464" y="786"/>
          <a:ext cx="2345175" cy="1841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849" tIns="194849" rIns="194849" bIns="194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Hydrographs </a:t>
          </a:r>
          <a:r>
            <a:rPr lang="en-US" sz="1600" kern="1200" dirty="0" err="1"/>
            <a:t>Definetly</a:t>
          </a:r>
          <a:r>
            <a:rPr lang="en-US" sz="1600" kern="1200" dirty="0"/>
            <a:t> show groundwater is being recharged by water in Lindo Channel.</a:t>
          </a:r>
        </a:p>
      </dsp:txBody>
      <dsp:txXfrm>
        <a:off x="2126464" y="786"/>
        <a:ext cx="2345175" cy="1841094"/>
      </dsp:txXfrm>
    </dsp:sp>
    <dsp:sp modelId="{747E9866-AA6A-4C93-AD0E-EF517A985714}">
      <dsp:nvSpPr>
        <dsp:cNvPr id="0" name=""/>
        <dsp:cNvSpPr/>
      </dsp:nvSpPr>
      <dsp:spPr>
        <a:xfrm>
          <a:off x="0" y="2302155"/>
          <a:ext cx="4471640" cy="18410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6331E-DDD7-45CF-842E-D8045BB3B117}">
      <dsp:nvSpPr>
        <dsp:cNvPr id="0" name=""/>
        <dsp:cNvSpPr/>
      </dsp:nvSpPr>
      <dsp:spPr>
        <a:xfrm>
          <a:off x="556931" y="2716401"/>
          <a:ext cx="1012602" cy="10126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17AA2-371F-4659-A40D-1998DABAF8F0}">
      <dsp:nvSpPr>
        <dsp:cNvPr id="0" name=""/>
        <dsp:cNvSpPr/>
      </dsp:nvSpPr>
      <dsp:spPr>
        <a:xfrm>
          <a:off x="2126464" y="2302155"/>
          <a:ext cx="2345175" cy="1841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849" tIns="194849" rIns="194849" bIns="194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Using simple assumptions infiltration rates 4 to 62 feet/day</a:t>
          </a:r>
        </a:p>
      </dsp:txBody>
      <dsp:txXfrm>
        <a:off x="2126464" y="2302155"/>
        <a:ext cx="2345175" cy="1841094"/>
      </dsp:txXfrm>
    </dsp:sp>
    <dsp:sp modelId="{DA04B344-9AAE-47FF-B08C-24F6E7AAB918}">
      <dsp:nvSpPr>
        <dsp:cNvPr id="0" name=""/>
        <dsp:cNvSpPr/>
      </dsp:nvSpPr>
      <dsp:spPr>
        <a:xfrm>
          <a:off x="0" y="4603523"/>
          <a:ext cx="4471640" cy="184109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C3F52-718D-4E5A-9C95-171BFCF109EA}">
      <dsp:nvSpPr>
        <dsp:cNvPr id="0" name=""/>
        <dsp:cNvSpPr/>
      </dsp:nvSpPr>
      <dsp:spPr>
        <a:xfrm>
          <a:off x="556931" y="5017769"/>
          <a:ext cx="1012602" cy="10126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54078-102C-420F-9978-2FDEA89344B0}">
      <dsp:nvSpPr>
        <dsp:cNvPr id="0" name=""/>
        <dsp:cNvSpPr/>
      </dsp:nvSpPr>
      <dsp:spPr>
        <a:xfrm>
          <a:off x="2126464" y="4603523"/>
          <a:ext cx="2345175" cy="1841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849" tIns="194849" rIns="194849" bIns="1948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With same assumptions groundwater recharge when water flowing 31 to 992 acre-feet/day</a:t>
          </a:r>
        </a:p>
      </dsp:txBody>
      <dsp:txXfrm>
        <a:off x="2126464" y="4603523"/>
        <a:ext cx="2345175" cy="1841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0.55109</cdr:x>
      <cdr:y>0.67346</cdr:y>
    </cdr:from>
    <cdr:to>
      <cdr:x>0.74511</cdr:x>
      <cdr:y>0.75855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B038E7A6-2247-2DE8-62D0-70CF6F7C668C}"/>
            </a:ext>
          </a:extLst>
        </cdr:cNvPr>
        <cdr:cNvSpPr txBox="1"/>
      </cdr:nvSpPr>
      <cdr:spPr>
        <a:xfrm xmlns:a="http://schemas.openxmlformats.org/drawingml/2006/main">
          <a:off x="3248071" y="2923135"/>
          <a:ext cx="1143535" cy="369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37%</a:t>
          </a:r>
        </a:p>
      </cdr:txBody>
    </cdr:sp>
  </cdr:relSizeAnchor>
  <cdr:relSizeAnchor xmlns:cdr="http://schemas.openxmlformats.org/drawingml/2006/chartDrawing">
    <cdr:from>
      <cdr:x>0.24407</cdr:x>
      <cdr:y>0.92331</cdr:y>
    </cdr:from>
    <cdr:to>
      <cdr:x>0.79464</cdr:x>
      <cdr:y>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BA6D9378-D25C-39C5-96AF-30D46A16E88E}"/>
            </a:ext>
          </a:extLst>
        </cdr:cNvPr>
        <cdr:cNvSpPr/>
      </cdr:nvSpPr>
      <cdr:spPr>
        <a:xfrm xmlns:a="http://schemas.openxmlformats.org/drawingml/2006/main">
          <a:off x="1438508" y="4007581"/>
          <a:ext cx="3245005" cy="33287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0.58152</cdr:x>
      <cdr:y>0.65919</cdr:y>
    </cdr:from>
    <cdr:to>
      <cdr:x>0.77554</cdr:x>
      <cdr:y>0.74428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B038E7A6-2247-2DE8-62D0-70CF6F7C668C}"/>
            </a:ext>
          </a:extLst>
        </cdr:cNvPr>
        <cdr:cNvSpPr txBox="1"/>
      </cdr:nvSpPr>
      <cdr:spPr>
        <a:xfrm xmlns:a="http://schemas.openxmlformats.org/drawingml/2006/main">
          <a:off x="3427422" y="2861184"/>
          <a:ext cx="1143536" cy="3693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34%</a:t>
          </a:r>
        </a:p>
      </cdr:txBody>
    </cdr:sp>
  </cdr:relSizeAnchor>
  <cdr:relSizeAnchor xmlns:cdr="http://schemas.openxmlformats.org/drawingml/2006/chartDrawing">
    <cdr:from>
      <cdr:x>0.25269</cdr:x>
      <cdr:y>0.92331</cdr:y>
    </cdr:from>
    <cdr:to>
      <cdr:x>0.80326</cdr:x>
      <cdr:y>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8BE25AA7-6A74-DFC3-AA63-3840CD86A6DC}"/>
            </a:ext>
          </a:extLst>
        </cdr:cNvPr>
        <cdr:cNvSpPr/>
      </cdr:nvSpPr>
      <cdr:spPr>
        <a:xfrm xmlns:a="http://schemas.openxmlformats.org/drawingml/2006/main">
          <a:off x="1489308" y="4058381"/>
          <a:ext cx="3245005" cy="33287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kern="12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76C97-B758-485A-B490-BE9F5B514888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5C99-658F-4DF7-A086-42F1808A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57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Historically known as Sandy Gulch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8.5=mile seasonal flood channel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Functions as diverted branch of Big Chico Creek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Only receives water during winter months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Water diverted into channel from Big Chico Creek at Five Mile Diversion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5C99-658F-4DF7-A086-42F1808A49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86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1965 USACE Lindo Channel Improvement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Consisted of Five Mile Gate System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Lindo Channel Gate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Weir at Head of Sycamore Bypass- Connects Lindo Channel and Sycamore Creek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5C99-658F-4DF7-A086-42F1808A49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8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5C99-658F-4DF7-A086-42F1808A495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31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5C99-658F-4DF7-A086-42F1808A49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95C99-658F-4DF7-A086-42F1808A495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0F00F-DB89-9541-ABA8-452DB5F5F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59514-E177-D006-F191-766E2C7E3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BC1DC-05F1-3650-0E57-9326DFC6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ABF80-BC66-0A07-FED5-0A206EF7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F20CC-CC04-C9E8-2B66-F81FAABC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7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FD84-E03E-8102-4014-BE82B3B3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8A384-074D-28B0-11D5-08F18520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42390-88E1-A07C-4007-E298C8A47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3BDE5-9B22-3360-1302-AC82528A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D1433-1779-8C3D-882C-6510AA87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6C9350-E7C2-183E-C4BE-E82909EF4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C8DAB-272B-4920-AD71-C3CD71533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6AB93-563C-DDE4-5CDD-DB40181E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0F32D-8395-AAA4-0CD0-FDF4D493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B19D0-DCAC-37D6-2090-97D1B6F8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1A39A-FD7B-6694-1A88-8E6E8E7E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CD13-E111-59F3-F05A-756949E33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5A3B3-D9F9-299B-E261-88D9F628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A6807-D65C-7493-109C-01B055359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9ECAC-3A4F-EAFB-E76C-C5A0662A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9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56451-861E-1BFD-98D9-C96AAB2D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A430E-0124-E112-ED2C-DD468381A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700D-699D-3155-AA17-FE995393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7F7B-7162-D820-F659-5632C5EF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BA486-80BD-5733-3277-EED829C2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5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2DFC8-00B0-1E29-260F-796FD1FDE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C8EA-C4F3-1A35-4E55-55383BE45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B19E8-1E22-3973-FF84-0813BD671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87E664-8AEF-B579-701C-1A22CF954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51F7D-4575-D143-CCE5-A85FE911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26755-6855-DC4D-D459-5C95B501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1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AD93-E72E-C7F9-20E8-F621426AD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DB79C-7CA6-2482-9FE6-E5648760F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B341B-52A0-E065-3B3C-03F3AEDF2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0809F-E17F-C8A1-B4BA-EA619E78B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B4AEB-CA37-B767-7E49-85CF6DDB3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64FCD5-8E00-4EAA-345F-0F01260C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CEF9F-B746-FBE2-D66D-AA06800B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E9F8ED-7D03-4AD0-1F94-9562E97F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24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D9782-8A86-6B8D-7526-FC8A9252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353D7-E63B-4A45-EF80-0078A889B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C1CDD-92A2-48A1-2219-EE4D55C1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9693C-C47D-E10E-4CA2-BC356CCF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01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0A398-AB04-5FB3-0533-8B56334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02884-3E7F-0D9D-D41F-FE9E280E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1D6E1-9C51-0E53-4A09-C4043D7F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E619-AD11-CCFF-4DFD-7D9822A91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F507F-6FC0-0CA4-263B-92EBC0825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2A4EA4-0C3A-C995-BA50-F1641462F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855F4-8744-DBA3-1BD8-84077E450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FFCBA-CDB9-667E-7123-4ECA8B23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E9419-93A2-90BB-8493-90F636CD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119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B9F1B-26BF-4464-E804-E693EA4B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14E3A-63D7-69AC-85D8-D0312CDA1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B576E6-F1BB-B48B-E981-E53C2FC5A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24A66-0952-B41E-5D92-FAC35A2A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A2F5A-04CD-3D4F-D7F1-46374BB7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612C0-58D0-6376-F58D-6FDAE7AC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2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DE80BD-1DFA-ADD7-23A7-BDA43586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D43C3-BEF2-1190-7FB2-DC6AEAD10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43DBE-66AE-6B4B-944A-4A53ADE074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92BDD3-81CE-4A4F-921B-9BEF1FA05872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FA165-0BC8-8FA9-1B1E-81EFC5E3B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B2FD0-75BF-AD8E-B45B-0E7E84B76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846AC7-426C-4D49-B2FA-FFE2831A9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8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emf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8/10/relationships/comments" Target="../comments/modernComment_11C_F2AFC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8/10/relationships/comments" Target="../comments/modernComment_11F_675DB8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1C0678E-AA12-3CA3-7087-792FB33D4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21" y="1343725"/>
            <a:ext cx="4184090" cy="1806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E6CED3-E44F-BB89-A1D7-989945F8E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5"/>
            <a:ext cx="12192000" cy="1997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9CDA0-603A-A0D4-CE51-826C43D1EDD9}"/>
              </a:ext>
            </a:extLst>
          </p:cNvPr>
          <p:cNvSpPr txBox="1"/>
          <p:nvPr/>
        </p:nvSpPr>
        <p:spPr>
          <a:xfrm>
            <a:off x="1753536" y="1996864"/>
            <a:ext cx="6094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1" u="none" strike="noStrike" baseline="0" dirty="0">
                <a:solidFill>
                  <a:srgbClr val="0079A4"/>
                </a:solidFill>
                <a:latin typeface="BeverlyDriveRight-Regular"/>
              </a:rPr>
              <a:t>Lindo Channel Recharge Feasibility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D31E31-AFAC-6810-E387-BBBDF8EDA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0" y="2015442"/>
            <a:ext cx="1779033" cy="17318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4CE70B-6A92-CC78-A4FB-72BFE1C02D68}"/>
              </a:ext>
            </a:extLst>
          </p:cNvPr>
          <p:cNvSpPr txBox="1"/>
          <p:nvPr/>
        </p:nvSpPr>
        <p:spPr>
          <a:xfrm>
            <a:off x="27470" y="5840585"/>
            <a:ext cx="3946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Vina GSA Stakeholder Advisory Committee</a:t>
            </a:r>
          </a:p>
          <a:p>
            <a:r>
              <a:rPr lang="en-US" sz="1600" dirty="0"/>
              <a:t>Meeting - March 25, 2026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CC0C92-77C7-3941-EAAB-0A62284AB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91" y="2599212"/>
            <a:ext cx="2214545" cy="2952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935D5D-0FD2-6330-0194-C865ED477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65" y="3516616"/>
            <a:ext cx="2070947" cy="27612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4A65BF-277F-2D00-0A38-B28DBDF77E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87" y="2932771"/>
            <a:ext cx="2614520" cy="254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F22CFC-F83C-EB8C-8889-3B3EF33EB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21120" y="3776930"/>
            <a:ext cx="3327097" cy="24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438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65FA-3EB5-B780-304B-2DCF34AA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479" y="170442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Continuous Water Levels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54B249C-8C3E-CB60-E06D-29AD652AD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729" y="3793156"/>
            <a:ext cx="2298632" cy="306484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9FD4E8-A160-E0A5-4ED9-7DB34A2FD0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56" t="52192" r="35272" b="36905"/>
          <a:stretch>
            <a:fillRect/>
          </a:stretch>
        </p:blipFill>
        <p:spPr bwMode="auto">
          <a:xfrm>
            <a:off x="115902" y="1496005"/>
            <a:ext cx="2313291" cy="3064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1E707-852E-E114-A293-604ED0C247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84" y="13486"/>
            <a:ext cx="7441616" cy="41905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4545F5-12BB-D133-EC24-BF8A43104919}"/>
              </a:ext>
            </a:extLst>
          </p:cNvPr>
          <p:cNvSpPr txBox="1"/>
          <p:nvPr/>
        </p:nvSpPr>
        <p:spPr>
          <a:xfrm>
            <a:off x="659782" y="4583151"/>
            <a:ext cx="145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Stilling Wells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63043E-5CC5-44AC-6D17-436437BC2EBD}"/>
              </a:ext>
            </a:extLst>
          </p:cNvPr>
          <p:cNvSpPr txBox="1"/>
          <p:nvPr/>
        </p:nvSpPr>
        <p:spPr>
          <a:xfrm>
            <a:off x="2798754" y="3400448"/>
            <a:ext cx="175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Domestic Wells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D59FB-4921-679C-0968-BEB1CAC43338}"/>
              </a:ext>
            </a:extLst>
          </p:cNvPr>
          <p:cNvSpPr txBox="1"/>
          <p:nvPr/>
        </p:nvSpPr>
        <p:spPr>
          <a:xfrm>
            <a:off x="5261049" y="4444431"/>
            <a:ext cx="6204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Interactions Between Lindo Channel Water and Groundwater</a:t>
            </a:r>
          </a:p>
        </p:txBody>
      </p:sp>
    </p:spTree>
    <p:extLst>
      <p:ext uri="{BB962C8B-B14F-4D97-AF65-F5344CB8AC3E}">
        <p14:creationId xmlns:p14="http://schemas.microsoft.com/office/powerpoint/2010/main" val="1756026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C3C14-CF29-57BB-7A45-1514F132C2AF}"/>
              </a:ext>
            </a:extLst>
          </p:cNvPr>
          <p:cNvSpPr txBox="1"/>
          <p:nvPr/>
        </p:nvSpPr>
        <p:spPr>
          <a:xfrm>
            <a:off x="355196" y="2330505"/>
            <a:ext cx="5997667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From May 2025 to September 2025 Water Levels Dropped 12 to 13 Feet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Water Levels Recovered to May 2025 Levels by February 2026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Water Levels in Domestic Wells Clearly Show Response to Water in Lindo Channel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54A8-8ACE-97E3-3B2B-DB6B6FC4D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428935"/>
            <a:ext cx="4397433" cy="27380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FE4A4-A29E-7E7F-B89C-0DBAABF1061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83423" y="3638480"/>
            <a:ext cx="4395569" cy="267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9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2028F07-534E-955F-7BBB-8F23370F74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82828" y="111512"/>
          <a:ext cx="4471640" cy="6445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D830E69-DDF6-7B59-DF93-673E9E3EF0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7471317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407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B212983-1D73-C926-8492-94B48EA53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12970" cy="4270917"/>
          </a:xfrm>
          <a:ln w="222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2A61D-DB41-FDBF-F678-002904556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87082"/>
            <a:ext cx="6096000" cy="4270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856FD7-744C-C24E-EE6D-892F40BEC640}"/>
              </a:ext>
            </a:extLst>
          </p:cNvPr>
          <p:cNvSpPr txBox="1"/>
          <p:nvPr/>
        </p:nvSpPr>
        <p:spPr>
          <a:xfrm>
            <a:off x="144966" y="4683512"/>
            <a:ext cx="5241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All wells Mg-HCO3 Water Type – Shallow Fresh Groundwater.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After Flow in Lindo Channel modest increase in HCO3 and slight reduction in SO4 – Consistent with recharge pulse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Slight NA+K increase – minor cation exchange – also supports recharge 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579F00-C399-C7B4-389A-24BE9F8A0037}"/>
              </a:ext>
            </a:extLst>
          </p:cNvPr>
          <p:cNvSpPr txBox="1"/>
          <p:nvPr/>
        </p:nvSpPr>
        <p:spPr>
          <a:xfrm>
            <a:off x="6431948" y="1812292"/>
            <a:ext cx="524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Isotope data Supports Quick Infiltration of Lindo Channel Water in Shallow Groundwater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7769AF-DB0A-017E-FE0E-A4A8E1760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"/>
            <a:ext cx="6096000" cy="1182028"/>
          </a:xfrm>
        </p:spPr>
        <p:txBody>
          <a:bodyPr>
            <a:normAutofit/>
          </a:bodyPr>
          <a:lstStyle/>
          <a:p>
            <a:r>
              <a:rPr lang="en-US" dirty="0"/>
              <a:t>Water Quality</a:t>
            </a:r>
          </a:p>
        </p:txBody>
      </p:sp>
    </p:spTree>
    <p:extLst>
      <p:ext uri="{BB962C8B-B14F-4D97-AF65-F5344CB8AC3E}">
        <p14:creationId xmlns:p14="http://schemas.microsoft.com/office/powerpoint/2010/main" val="64342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A42C4-DBB4-09D9-F0A4-3315ECC8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1" y="735283"/>
            <a:ext cx="4978399" cy="3165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5C4ED532-4B9F-7A84-D86E-E55D78B5BC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9" name="Graphic 8" descr="Help">
            <a:extLst>
              <a:ext uri="{FF2B5EF4-FFF2-40B4-BE49-F238E27FC236}">
                <a16:creationId xmlns:a16="http://schemas.microsoft.com/office/drawing/2014/main" id="{BF5D880E-4D91-4B1E-8E08-E891ED071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08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3BA7A-AE5C-E6BF-687F-2B27BF98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en-US" sz="5400" dirty="0"/>
              <a:t>FLOW MODELING</a:t>
            </a:r>
          </a:p>
        </p:txBody>
      </p:sp>
    </p:spTree>
    <p:extLst>
      <p:ext uri="{BB962C8B-B14F-4D97-AF65-F5344CB8AC3E}">
        <p14:creationId xmlns:p14="http://schemas.microsoft.com/office/powerpoint/2010/main" val="1870459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66B7D8-15DD-4F8C-FBAC-B7119446F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dirty="0"/>
              <a:t>Approach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screenshot of a map&#10;&#10;AI-generated content may be incorrect.">
            <a:extLst>
              <a:ext uri="{FF2B5EF4-FFF2-40B4-BE49-F238E27FC236}">
                <a16:creationId xmlns:a16="http://schemas.microsoft.com/office/drawing/2014/main" id="{2FDDEFE1-6F4C-F90E-46E5-A3EFDB26B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2" y="650512"/>
            <a:ext cx="5655223" cy="472437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B3B33-02B6-6C59-7900-3DD47DAF8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sz="2400"/>
              <a:t>Ecological flows assessment (not described here)</a:t>
            </a:r>
          </a:p>
          <a:p>
            <a:r>
              <a:rPr lang="en-US" sz="2400"/>
              <a:t>Flood flow frequency analysis at BIC</a:t>
            </a:r>
          </a:p>
          <a:p>
            <a:r>
              <a:rPr lang="en-US" sz="2400"/>
              <a:t>Flow split two-dimensional numerical modeling at Big Chico/Lindo</a:t>
            </a:r>
          </a:p>
          <a:p>
            <a:r>
              <a:rPr lang="en-US" sz="2400"/>
              <a:t>Lindo Channel one-dimensional numerical modeling</a:t>
            </a:r>
          </a:p>
          <a:p>
            <a:r>
              <a:rPr lang="en-US" sz="2400"/>
              <a:t>Infiltration calculations </a:t>
            </a:r>
          </a:p>
          <a:p>
            <a:r>
              <a:rPr lang="en-US" sz="2400"/>
              <a:t>Concurrent hydrogeologic analysis</a:t>
            </a:r>
          </a:p>
          <a:p>
            <a:endParaRPr lang="en-US" sz="2400"/>
          </a:p>
          <a:p>
            <a:endParaRPr lang="en-US" sz="240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212A30-8B4F-8267-8892-AB2DE8D91748}"/>
              </a:ext>
            </a:extLst>
          </p:cNvPr>
          <p:cNvSpPr txBox="1">
            <a:spLocks/>
          </p:cNvSpPr>
          <p:nvPr/>
        </p:nvSpPr>
        <p:spPr>
          <a:xfrm>
            <a:off x="703182" y="4543251"/>
            <a:ext cx="4777381" cy="29978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>
                <a:solidFill>
                  <a:srgbClr val="FFFFFF"/>
                </a:solidFill>
                <a:latin typeface="+mn-lt"/>
                <a:cs typeface="+mn-cs"/>
              </a:rPr>
              <a:t>Source: CDEC</a:t>
            </a:r>
          </a:p>
          <a:p>
            <a:pPr algn="ctr"/>
            <a:endParaRPr lang="en-US" sz="1300">
              <a:solidFill>
                <a:srgbClr val="FFFFFF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38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32950-1C31-56B6-0B89-6CA5167EC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Flood flow frequency analysis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02F5F-80EF-2A58-8D52-5229207D9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BIC gage</a:t>
            </a:r>
          </a:p>
          <a:p>
            <a:r>
              <a:rPr lang="en-US" sz="2200" dirty="0"/>
              <a:t>28 years of record (1997-present)</a:t>
            </a:r>
          </a:p>
          <a:p>
            <a:r>
              <a:rPr lang="en-US" sz="2200" dirty="0"/>
              <a:t>HEC-SSP (Bulletin 17C)</a:t>
            </a:r>
          </a:p>
          <a:p>
            <a:r>
              <a:rPr lang="en-US" sz="2200" dirty="0"/>
              <a:t>Discharges for 1-, 2-, 5- and 10-year return periods</a:t>
            </a:r>
          </a:p>
          <a:p>
            <a:r>
              <a:rPr lang="en-US" sz="2200" dirty="0"/>
              <a:t>Log-Pearson III distribution vs. Gumbel distribution </a:t>
            </a:r>
          </a:p>
          <a:p>
            <a:r>
              <a:rPr lang="en-US" sz="2200" dirty="0"/>
              <a:t>Representative historical runoff event selected for each return period event for numerical modeling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90E9E-62BA-1113-7F59-FAEDDAC9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863" y="329183"/>
            <a:ext cx="3224170" cy="342996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DDDECF-8C79-5815-A3CB-FB6FA96DE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197" y="4079193"/>
            <a:ext cx="3821213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078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57566E-D091-5E0D-526D-79F5B0917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000"/>
              <a:t>2D flow split modeling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F4BBE-05A6-FD7A-A670-18789961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en-US" sz="2000"/>
              <a:t>HEC-RAS</a:t>
            </a:r>
          </a:p>
          <a:p>
            <a:r>
              <a:rPr lang="en-US" sz="2000"/>
              <a:t>Two terrains: existing and as-built</a:t>
            </a:r>
          </a:p>
          <a:p>
            <a:r>
              <a:rPr lang="en-US" sz="2000"/>
              <a:t>Hydrology from HEC-SSP</a:t>
            </a:r>
          </a:p>
          <a:p>
            <a:r>
              <a:rPr lang="en-US" sz="2000" b="1"/>
              <a:t>Goal</a:t>
            </a:r>
            <a:r>
              <a:rPr lang="en-US" sz="2000"/>
              <a:t> – determine flow distribution between Big Chico (main channel), Lindo (distributary) and overflow channel (Sycamore Bypass).</a:t>
            </a:r>
          </a:p>
        </p:txBody>
      </p:sp>
      <p:pic>
        <p:nvPicPr>
          <p:cNvPr id="6" name="Content Placeholder 5" descr="A diagram of a river&#10;&#10;AI-generated content may be incorrect.">
            <a:extLst>
              <a:ext uri="{FF2B5EF4-FFF2-40B4-BE49-F238E27FC236}">
                <a16:creationId xmlns:a16="http://schemas.microsoft.com/office/drawing/2014/main" id="{A050B8A6-B237-688C-21D9-2097701E1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978179"/>
            <a:ext cx="6903720" cy="490164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6B9BC8-C10D-FA9B-67F2-77AD0D12101A}"/>
              </a:ext>
            </a:extLst>
          </p:cNvPr>
          <p:cNvSpPr txBox="1">
            <a:spLocks/>
          </p:cNvSpPr>
          <p:nvPr/>
        </p:nvSpPr>
        <p:spPr>
          <a:xfrm>
            <a:off x="5752400" y="5801860"/>
            <a:ext cx="4527218" cy="373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Source: City of Chico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79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869E2-0EC1-998F-2171-6D285AAF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Lindo Channel 2D flow split model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map of a river&#10;&#10;AI-generated content may be incorrect.">
            <a:extLst>
              <a:ext uri="{FF2B5EF4-FFF2-40B4-BE49-F238E27FC236}">
                <a16:creationId xmlns:a16="http://schemas.microsoft.com/office/drawing/2014/main" id="{FDFE995C-4077-D9FA-03CD-1DE53F342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305009"/>
            <a:ext cx="7214616" cy="422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7467600" cy="6858000"/>
            <a:chOff x="7467600" y="0"/>
            <a:chExt cx="47244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382EB9-1957-13F4-0E64-FCEC3B32D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76400"/>
            <a:ext cx="3810000" cy="3505200"/>
          </a:xfrm>
        </p:spPr>
        <p:txBody>
          <a:bodyPr anchor="t">
            <a:normAutofit/>
          </a:bodyPr>
          <a:lstStyle/>
          <a:p>
            <a:r>
              <a:rPr lang="en-US" sz="400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24F99-9EBC-0337-C290-3AF16619C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4" y="1676400"/>
            <a:ext cx="5638796" cy="35052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 Overview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Scope of Work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Physical Setting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Field Programs and What we Learned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Modeling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Takeaways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Next Steps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>
                    <a:alpha val="55000"/>
                  </a:schemeClr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546062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C8675-0F1F-9CDB-69F1-281CFA7D8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60E0A-5DA1-D62B-8540-35C3B53B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6" y="125824"/>
            <a:ext cx="11151703" cy="116259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u="sng" dirty="0"/>
              <a:t>Flow split model Hydrographs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35BCA90-DDAC-EFD9-AEE0-1DBEF5C0AF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677514"/>
              </p:ext>
            </p:extLst>
          </p:nvPr>
        </p:nvGraphicFramePr>
        <p:xfrm>
          <a:off x="89208" y="1322701"/>
          <a:ext cx="5893903" cy="434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644FA1-DF96-5E09-34E9-57212323B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707953"/>
              </p:ext>
            </p:extLst>
          </p:nvPr>
        </p:nvGraphicFramePr>
        <p:xfrm>
          <a:off x="6096000" y="1322700"/>
          <a:ext cx="5893903" cy="4340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038E7A6-2247-2DE8-62D0-70CF6F7C668C}"/>
              </a:ext>
            </a:extLst>
          </p:cNvPr>
          <p:cNvSpPr txBox="1"/>
          <p:nvPr/>
        </p:nvSpPr>
        <p:spPr>
          <a:xfrm>
            <a:off x="9663259" y="2361635"/>
            <a:ext cx="118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156295-FD8C-D24D-970F-15B3CD593D68}"/>
              </a:ext>
            </a:extLst>
          </p:cNvPr>
          <p:cNvSpPr txBox="1"/>
          <p:nvPr/>
        </p:nvSpPr>
        <p:spPr>
          <a:xfrm>
            <a:off x="3096807" y="2209080"/>
            <a:ext cx="2681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63% of upstream hydrograph is distributed to Lindo Channel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A116A6AA-3BDB-E248-D25C-32EF4BD5176F}"/>
              </a:ext>
            </a:extLst>
          </p:cNvPr>
          <p:cNvSpPr/>
          <p:nvPr/>
        </p:nvSpPr>
        <p:spPr>
          <a:xfrm>
            <a:off x="5073800" y="5809789"/>
            <a:ext cx="200722" cy="23417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75681D-F3EC-2267-CE2D-6C4F7C0A5BB6}"/>
              </a:ext>
            </a:extLst>
          </p:cNvPr>
          <p:cNvSpPr txBox="1"/>
          <p:nvPr/>
        </p:nvSpPr>
        <p:spPr>
          <a:xfrm>
            <a:off x="5307978" y="5731729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 Conditions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826A4DD-0002-5AA3-8CCA-2BA957D3BECD}"/>
              </a:ext>
            </a:extLst>
          </p:cNvPr>
          <p:cNvSpPr/>
          <p:nvPr/>
        </p:nvSpPr>
        <p:spPr>
          <a:xfrm>
            <a:off x="5070086" y="6140605"/>
            <a:ext cx="200722" cy="234176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38EB8-5B6F-FD5C-8F50-182FAEEEDEF3}"/>
              </a:ext>
            </a:extLst>
          </p:cNvPr>
          <p:cNvSpPr txBox="1"/>
          <p:nvPr/>
        </p:nvSpPr>
        <p:spPr>
          <a:xfrm>
            <a:off x="5348868" y="6062545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As-built Conditions</a:t>
            </a:r>
          </a:p>
        </p:txBody>
      </p:sp>
    </p:spTree>
    <p:extLst>
      <p:ext uri="{BB962C8B-B14F-4D97-AF65-F5344CB8AC3E}">
        <p14:creationId xmlns:p14="http://schemas.microsoft.com/office/powerpoint/2010/main" val="1674487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C7E8C-2A51-C23A-6A9C-84E87E7D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/>
              <a:t>1D Lindo Channel modeling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map of a city&#10;&#10;AI-generated content may be incorrect.">
            <a:extLst>
              <a:ext uri="{FF2B5EF4-FFF2-40B4-BE49-F238E27FC236}">
                <a16:creationId xmlns:a16="http://schemas.microsoft.com/office/drawing/2014/main" id="{A526C3A1-75D7-C3D3-A86A-30BAFEB21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2" y="1934800"/>
            <a:ext cx="4777381" cy="2818655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FDBD-A021-5D0A-9DAA-11BD1312C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r>
              <a:rPr lang="en-US" sz="2600"/>
              <a:t>1D HEC-RAS Model developed by others</a:t>
            </a:r>
          </a:p>
          <a:p>
            <a:r>
              <a:rPr lang="en-US" sz="2600"/>
              <a:t>1D modeling goal is to determine top width and wetted perimeter for each section along the channel between Highway 99 and the Big Chico confluence at each model time step</a:t>
            </a:r>
          </a:p>
          <a:p>
            <a:r>
              <a:rPr lang="en-US" sz="2600"/>
              <a:t>Area available for infiltration is: </a:t>
            </a:r>
          </a:p>
          <a:p>
            <a:pPr marL="0" indent="0">
              <a:buNone/>
            </a:pPr>
            <a:r>
              <a:rPr lang="en-US" sz="2600"/>
              <a:t>	A = RL* WP (or B)</a:t>
            </a:r>
          </a:p>
        </p:txBody>
      </p:sp>
    </p:spTree>
    <p:extLst>
      <p:ext uri="{BB962C8B-B14F-4D97-AF65-F5344CB8AC3E}">
        <p14:creationId xmlns:p14="http://schemas.microsoft.com/office/powerpoint/2010/main" val="3843657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31BD8-3B52-112C-1B6C-BBD89694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Infiltration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8D9B3-814E-A801-97F2-F3E36594C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Python script written to organize results from HEC-RAS</a:t>
            </a:r>
          </a:p>
          <a:p>
            <a:r>
              <a:rPr lang="en-US" dirty="0"/>
              <a:t>Volume = A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 IR</a:t>
            </a:r>
          </a:p>
          <a:p>
            <a:r>
              <a:rPr lang="en-US" dirty="0"/>
              <a:t>Assumptions: no saturated soils, constant infiltration rate in space, constant infiltration rate in time, sufficiently low groundwater table, no anisotropy</a:t>
            </a:r>
          </a:p>
          <a:p>
            <a:r>
              <a:rPr lang="en-US" dirty="0"/>
              <a:t>Did not use other methods (i.e., Green-</a:t>
            </a:r>
            <a:r>
              <a:rPr lang="en-US" dirty="0" err="1"/>
              <a:t>Ampt</a:t>
            </a:r>
            <a:r>
              <a:rPr lang="en-US" dirty="0"/>
              <a:t>) which require calibration</a:t>
            </a:r>
          </a:p>
          <a:p>
            <a:r>
              <a:rPr lang="en-US" dirty="0"/>
              <a:t>Calculations use 1 inch/hour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6FD30A-BE8F-D48B-A7C7-EC51AB352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89111"/>
            <a:ext cx="5606646" cy="6398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A9BCD7-AAF2-9C77-31E6-434F6559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34946"/>
            <a:ext cx="5606646" cy="509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798512-9188-181B-8DFB-32AC0E36A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355437"/>
            <a:ext cx="5606646" cy="250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DA90D5-9C1E-0400-3087-ACD984A9EB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50" y="4792184"/>
            <a:ext cx="4972050" cy="27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52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7E7D23-F2F5-1C2E-BCB4-7E54323D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– 2-year, </a:t>
            </a:r>
            <a:r>
              <a:rPr lang="en-US" sz="6600" dirty="0">
                <a:solidFill>
                  <a:srgbClr val="FFFFFF"/>
                </a:solidFill>
              </a:rPr>
              <a:t>Existing Condition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4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3065910"/>
              </p:ext>
            </p:extLst>
          </p:nvPr>
        </p:nvGraphicFramePr>
        <p:xfrm>
          <a:off x="1035177" y="3067050"/>
          <a:ext cx="10118598" cy="301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877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F6E8F-EDB2-6A85-4807-921AC5F7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390525"/>
            <a:ext cx="10909640" cy="151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– 2-year, as-built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2DC5CB5-CA57-1E22-3B03-FFB50EC95F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787546"/>
              </p:ext>
            </p:extLst>
          </p:nvPr>
        </p:nvGraphicFramePr>
        <p:xfrm>
          <a:off x="1035177" y="3067050"/>
          <a:ext cx="10118598" cy="30195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590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529E97A-97C3-40EA-8A04-5C02398D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5AD51-6064-5A47-978A-24CB5540C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0936"/>
            <a:ext cx="3599688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– 2-year, existing vs. as-built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9FA8C2E-A5A7-4490-927A-7CD58343E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353312"/>
            <a:ext cx="1554480" cy="18288"/>
          </a:xfrm>
          <a:custGeom>
            <a:avLst/>
            <a:gdLst>
              <a:gd name="csX0" fmla="*/ 0 w 1554480"/>
              <a:gd name="csY0" fmla="*/ 0 h 18288"/>
              <a:gd name="csX1" fmla="*/ 549250 w 1554480"/>
              <a:gd name="csY1" fmla="*/ 0 h 18288"/>
              <a:gd name="csX2" fmla="*/ 1082954 w 1554480"/>
              <a:gd name="csY2" fmla="*/ 0 h 18288"/>
              <a:gd name="csX3" fmla="*/ 1554480 w 1554480"/>
              <a:gd name="csY3" fmla="*/ 0 h 18288"/>
              <a:gd name="csX4" fmla="*/ 1554480 w 1554480"/>
              <a:gd name="csY4" fmla="*/ 18288 h 18288"/>
              <a:gd name="csX5" fmla="*/ 1067410 w 1554480"/>
              <a:gd name="csY5" fmla="*/ 18288 h 18288"/>
              <a:gd name="csX6" fmla="*/ 549250 w 1554480"/>
              <a:gd name="csY6" fmla="*/ 18288 h 18288"/>
              <a:gd name="csX7" fmla="*/ 0 w 1554480"/>
              <a:gd name="csY7" fmla="*/ 18288 h 18288"/>
              <a:gd name="csX8" fmla="*/ 0 w 1554480"/>
              <a:gd name="csY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BE8EE1-7968-817E-8FD6-4DDD358177D5}"/>
              </a:ext>
            </a:extLst>
          </p:cNvPr>
          <p:cNvSpPr txBox="1">
            <a:spLocks/>
          </p:cNvSpPr>
          <p:nvPr/>
        </p:nvSpPr>
        <p:spPr>
          <a:xfrm>
            <a:off x="4474462" y="630936"/>
            <a:ext cx="7074409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rgbClr val="000289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2200">
                <a:solidFill>
                  <a:srgbClr val="FFFFFF"/>
                </a:solidFill>
                <a:latin typeface="+mn-lt"/>
                <a:cs typeface="+mn-cs"/>
              </a:rPr>
              <a:t>D=-0.067, 1867 ACFT</a:t>
            </a:r>
          </a:p>
          <a:p>
            <a:endParaRPr lang="en-US" sz="2200">
              <a:solidFill>
                <a:srgbClr val="FFFFFF"/>
              </a:solidFill>
              <a:latin typeface="+mn-lt"/>
              <a:cs typeface="+mn-cs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AC86F40-D736-4BCB-A5FA-05C3116C6E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5563309"/>
              </p:ext>
            </p:extLst>
          </p:nvPr>
        </p:nvGraphicFramePr>
        <p:xfrm>
          <a:off x="630936" y="2971800"/>
          <a:ext cx="10917936" cy="327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DF9B47A-C1F5-D6C2-B640-3A5A26D5C18D}"/>
              </a:ext>
            </a:extLst>
          </p:cNvPr>
          <p:cNvSpPr/>
          <p:nvPr/>
        </p:nvSpPr>
        <p:spPr>
          <a:xfrm>
            <a:off x="4474462" y="5943600"/>
            <a:ext cx="3108367" cy="400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40B8B0E-0F77-D641-EE45-2869CBD8F2F5}"/>
              </a:ext>
            </a:extLst>
          </p:cNvPr>
          <p:cNvSpPr/>
          <p:nvPr/>
        </p:nvSpPr>
        <p:spPr>
          <a:xfrm>
            <a:off x="5073800" y="5965903"/>
            <a:ext cx="200722" cy="23417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D8FD8A4-B423-9567-F55E-586BD68C9674}"/>
              </a:ext>
            </a:extLst>
          </p:cNvPr>
          <p:cNvSpPr/>
          <p:nvPr/>
        </p:nvSpPr>
        <p:spPr>
          <a:xfrm>
            <a:off x="5070086" y="6285568"/>
            <a:ext cx="200722" cy="234176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4EF4A-134F-6980-AD28-2A2A9F7C76DE}"/>
              </a:ext>
            </a:extLst>
          </p:cNvPr>
          <p:cNvSpPr txBox="1"/>
          <p:nvPr/>
        </p:nvSpPr>
        <p:spPr>
          <a:xfrm>
            <a:off x="5307978" y="5876695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2DDCCA-CF61-801A-1F50-42DC61185573}"/>
              </a:ext>
            </a:extLst>
          </p:cNvPr>
          <p:cNvSpPr txBox="1"/>
          <p:nvPr/>
        </p:nvSpPr>
        <p:spPr>
          <a:xfrm>
            <a:off x="5326566" y="6207510"/>
            <a:ext cx="210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As-built Conditions</a:t>
            </a:r>
          </a:p>
        </p:txBody>
      </p:sp>
    </p:spTree>
    <p:extLst>
      <p:ext uri="{BB962C8B-B14F-4D97-AF65-F5344CB8AC3E}">
        <p14:creationId xmlns:p14="http://schemas.microsoft.com/office/powerpoint/2010/main" val="288662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DA099-A0F8-5C5A-7E84-448065EFC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Takeways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DC628-423D-51A4-A553-38B295E0C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Infiltration in-stream provides a valuable source of groundwater recharge</a:t>
            </a:r>
          </a:p>
          <a:p>
            <a:r>
              <a:rPr lang="en-US" sz="2000" dirty="0"/>
              <a:t>Modeling indicates in-stream diversions can substantially increase groundwater recharge when considering more frequent, lower discharge storm events</a:t>
            </a:r>
          </a:p>
          <a:p>
            <a:r>
              <a:rPr lang="en-US" sz="2000" dirty="0"/>
              <a:t>Modeling indicates that in-stream diversions of frequent events can infiltrate groundwater more efficiently than storage basins in some systems</a:t>
            </a:r>
          </a:p>
          <a:p>
            <a:r>
              <a:rPr lang="en-US" sz="2000" dirty="0"/>
              <a:t>Long infiltration times for small, frequent runoff events are more efficient for recharge design than scalping high volumes for large, less frequent runoff events**</a:t>
            </a:r>
          </a:p>
          <a:p>
            <a:r>
              <a:rPr lang="en-US" sz="2000" dirty="0"/>
              <a:t>Field Investigations and Monitoring support these findings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5682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46DD6-101C-8A4C-3FA8-A2B81A800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596497"/>
            <a:ext cx="8074815" cy="93122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Alternatives and Next Steps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DE44596-2609-BEB1-9771-E27056FEF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4" y="1439914"/>
            <a:ext cx="10036965" cy="2800395"/>
          </a:xfrm>
        </p:spPr>
        <p:txBody>
          <a:bodyPr anchor="t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Modification to Sycamore Bypass to allow temporary increases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Grading in Lindo Channel to create ponding for low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Storm drain improvements that prevent water from leaving watershed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Identify opportunities to divert sheet flow to Lindo Channel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Install permanent monitoring system with telemetry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Engage in multi-agency coordination and long-term permitting. </a:t>
            </a:r>
          </a:p>
        </p:txBody>
      </p:sp>
    </p:spTree>
    <p:extLst>
      <p:ext uri="{BB962C8B-B14F-4D97-AF65-F5344CB8AC3E}">
        <p14:creationId xmlns:p14="http://schemas.microsoft.com/office/powerpoint/2010/main" val="964045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1E833F-5782-C0C0-FF75-E8F98B289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412453"/>
            <a:ext cx="2839597" cy="23753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Lindo Channel Recharge Feasibility</a:t>
            </a: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379CB-6F5B-E79B-EBA7-5D59015166C4}"/>
              </a:ext>
            </a:extLst>
          </p:cNvPr>
          <p:cNvSpPr txBox="1"/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Component 4 of Vina GSA Implementation Grant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Working with City of Chico and State Agencies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Assessing Feasibility of Increasing Natural Recharge Along Lindo Channel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80A5ED-2288-B944-C41D-5F8EACF03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" b="1663"/>
          <a:stretch>
            <a:fillRect/>
          </a:stretch>
        </p:blipFill>
        <p:spPr bwMode="auto">
          <a:xfrm>
            <a:off x="20" y="2959630"/>
            <a:ext cx="6400781" cy="389837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25F28-69F5-7473-9D4D-23DDBD689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>
            <a:fillRect/>
          </a:stretch>
        </p:blipFill>
        <p:spPr bwMode="auto">
          <a:xfrm rot="5400000">
            <a:off x="5962650" y="628650"/>
            <a:ext cx="6857999" cy="56007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918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Slide Background">
            <a:extLst>
              <a:ext uri="{FF2B5EF4-FFF2-40B4-BE49-F238E27FC236}">
                <a16:creationId xmlns:a16="http://schemas.microsoft.com/office/drawing/2014/main" id="{1575FCDF-9379-4936-90E8-B54AEF483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C88C0A4-98F7-318B-4605-6A1315589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711607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996251-CD75-D0A9-F0EC-52F25423C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7" b="-3"/>
          <a:stretch>
            <a:fillRect/>
          </a:stretch>
        </p:blipFill>
        <p:spPr bwMode="auto">
          <a:xfrm rot="5400000">
            <a:off x="-509139" y="2220745"/>
            <a:ext cx="5146391" cy="41281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9FC58-E679-F608-B6B1-DBC3105C3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7" b="-4"/>
          <a:stretch>
            <a:fillRect/>
          </a:stretch>
        </p:blipFill>
        <p:spPr bwMode="auto">
          <a:xfrm>
            <a:off x="8532848" y="1711607"/>
            <a:ext cx="3588459" cy="342363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5185A-6EF5-51C3-A469-A86EB5FFCF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1476"/>
          <a:stretch>
            <a:fillRect/>
          </a:stretch>
        </p:blipFill>
        <p:spPr bwMode="auto">
          <a:xfrm>
            <a:off x="4128116" y="1733917"/>
            <a:ext cx="4400304" cy="329528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250EC-5A09-C66F-0826-539D6B217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55"/>
            <a:ext cx="12192000" cy="171160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16110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880D9-C871-A626-70B8-80A25A72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Work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CA1CF0-8D71-217B-F186-A06B4682E5D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310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CA18-9DE0-8E6F-4B52-D01BB2472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Setting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C893E-42D6-4FA7-3C65-83FAD998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75" r="5680"/>
          <a:stretch>
            <a:fillRect/>
          </a:stretch>
        </p:blipFill>
        <p:spPr>
          <a:xfrm>
            <a:off x="0" y="1410714"/>
            <a:ext cx="3880624" cy="28044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126A7E-DCC5-FD73-20C0-7536A7A17335}"/>
              </a:ext>
            </a:extLst>
          </p:cNvPr>
          <p:cNvSpPr txBox="1"/>
          <p:nvPr/>
        </p:nvSpPr>
        <p:spPr>
          <a:xfrm>
            <a:off x="838200" y="4215160"/>
            <a:ext cx="132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6B24C-C769-6034-9F87-DB469061D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24" y="2179824"/>
            <a:ext cx="4274634" cy="269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C4EDF6-555B-685A-C9DE-4D28D84A2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45992"/>
          <a:stretch>
            <a:fillRect/>
          </a:stretch>
        </p:blipFill>
        <p:spPr bwMode="auto">
          <a:xfrm>
            <a:off x="8155258" y="3275896"/>
            <a:ext cx="4036742" cy="35821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EB696-E959-C6DC-D198-E4F562F469C0}"/>
              </a:ext>
            </a:extLst>
          </p:cNvPr>
          <p:cNvSpPr txBox="1"/>
          <p:nvPr/>
        </p:nvSpPr>
        <p:spPr>
          <a:xfrm>
            <a:off x="5083093" y="4880516"/>
            <a:ext cx="11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AC3E7-1603-2161-AD58-2BA40A403518}"/>
              </a:ext>
            </a:extLst>
          </p:cNvPr>
          <p:cNvSpPr txBox="1"/>
          <p:nvPr/>
        </p:nvSpPr>
        <p:spPr>
          <a:xfrm>
            <a:off x="9510466" y="29065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Hydrogeology</a:t>
            </a:r>
          </a:p>
        </p:txBody>
      </p:sp>
    </p:spTree>
    <p:extLst>
      <p:ext uri="{BB962C8B-B14F-4D97-AF65-F5344CB8AC3E}">
        <p14:creationId xmlns:p14="http://schemas.microsoft.com/office/powerpoint/2010/main" val="906685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940BD5-6BD3-9F6F-DFB7-4125C902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722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Field Programs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294F7A-A6F1-1B44-7342-D399AC83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01" r="30679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454DA-F474-DABD-F15E-2F6CF5BCE3D1}"/>
              </a:ext>
            </a:extLst>
          </p:cNvPr>
          <p:cNvSpPr txBox="1"/>
          <p:nvPr/>
        </p:nvSpPr>
        <p:spPr>
          <a:xfrm>
            <a:off x="4639774" y="1351686"/>
            <a:ext cx="7727795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Designed to Understand How Water Flows From Lindo Channel To Groundwater.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1823FB57-C733-E8FA-3CA2-492473C325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98409"/>
              </p:ext>
            </p:extLst>
          </p:nvPr>
        </p:nvGraphicFramePr>
        <p:xfrm>
          <a:off x="4553734" y="2409830"/>
          <a:ext cx="6798539" cy="3705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462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F86E-46D3-56C7-A3F6-F00262BD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0892" y="741391"/>
            <a:ext cx="3269384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Infiltration Tests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787FA-B88F-AE30-46DF-B103F28CF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" b="2"/>
          <a:stretch>
            <a:fillRect/>
          </a:stretch>
        </p:blipFill>
        <p:spPr bwMode="auto">
          <a:xfrm>
            <a:off x="874088" y="877413"/>
            <a:ext cx="3580346" cy="495348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9F8FF-1E5C-0B76-64BB-E55A7D6E6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145" b="1"/>
          <a:stretch>
            <a:fillRect/>
          </a:stretch>
        </p:blipFill>
        <p:spPr bwMode="auto">
          <a:xfrm>
            <a:off x="4530256" y="877417"/>
            <a:ext cx="3083744" cy="243557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2F417-2366-E4F0-DA87-CDA06898E4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07" r="-1" b="-1"/>
          <a:stretch>
            <a:fillRect/>
          </a:stretch>
        </p:blipFill>
        <p:spPr bwMode="auto">
          <a:xfrm>
            <a:off x="4530256" y="3395325"/>
            <a:ext cx="3083744" cy="2437934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7E550-75F8-499A-213D-9FA9316F1C98}"/>
              </a:ext>
            </a:extLst>
          </p:cNvPr>
          <p:cNvSpPr txBox="1"/>
          <p:nvPr/>
        </p:nvSpPr>
        <p:spPr>
          <a:xfrm>
            <a:off x="8250889" y="2533476"/>
            <a:ext cx="3758973" cy="16162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Maximum – 491 Feet per Day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Minimum – 13 Feet per Day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Average – 262 Feet per Day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Model used 24 Feet per Day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3D8A0C-28ED-C6DD-9FF8-421807F5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D324DB-B381-AF6B-572F-20D07D968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A2E0BF-C3DA-A022-0CF8-0231FC997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6563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BADB-B46D-AA20-2FC4-BF9C3A0E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7" y="87654"/>
            <a:ext cx="4359151" cy="907521"/>
          </a:xfrm>
        </p:spPr>
        <p:txBody>
          <a:bodyPr/>
          <a:lstStyle/>
          <a:p>
            <a:r>
              <a:rPr lang="en-US"/>
              <a:t>Flow Rates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B4DFC9-C93C-7E6C-0125-C51200D58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3" y="747315"/>
            <a:ext cx="2809132" cy="3745950"/>
          </a:xfrm>
          <a:prstGeom prst="rect">
            <a:avLst/>
          </a:prstGeom>
        </p:spPr>
      </p:pic>
      <p:pic>
        <p:nvPicPr>
          <p:cNvPr id="5" name="Content Placeholder 4" descr="Flowmeter, Current Meter Digital, Mechanical, W/Standard Rotor">
            <a:extLst>
              <a:ext uri="{FF2B5EF4-FFF2-40B4-BE49-F238E27FC236}">
                <a16:creationId xmlns:a16="http://schemas.microsoft.com/office/drawing/2014/main" id="{2A670947-0249-6059-0601-0CB2F441B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16827"/>
          <a:stretch>
            <a:fillRect/>
          </a:stretch>
        </p:blipFill>
        <p:spPr bwMode="auto">
          <a:xfrm>
            <a:off x="335711" y="4493265"/>
            <a:ext cx="2809132" cy="18547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408B8C-81F3-1B5A-0ABD-14AA23824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459" y="87654"/>
            <a:ext cx="8444214" cy="43420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AA03E-A7B4-848A-B567-BAFCBC17C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055047"/>
              </p:ext>
            </p:extLst>
          </p:nvPr>
        </p:nvGraphicFramePr>
        <p:xfrm>
          <a:off x="3245005" y="4429744"/>
          <a:ext cx="847766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5889">
                  <a:extLst>
                    <a:ext uri="{9D8B030D-6E8A-4147-A177-3AD203B41FA5}">
                      <a16:colId xmlns:a16="http://schemas.microsoft.com/office/drawing/2014/main" val="697765149"/>
                    </a:ext>
                  </a:extLst>
                </a:gridCol>
                <a:gridCol w="2825889">
                  <a:extLst>
                    <a:ext uri="{9D8B030D-6E8A-4147-A177-3AD203B41FA5}">
                      <a16:colId xmlns:a16="http://schemas.microsoft.com/office/drawing/2014/main" val="3317531446"/>
                    </a:ext>
                  </a:extLst>
                </a:gridCol>
                <a:gridCol w="2825889">
                  <a:extLst>
                    <a:ext uri="{9D8B030D-6E8A-4147-A177-3AD203B41FA5}">
                      <a16:colId xmlns:a16="http://schemas.microsoft.com/office/drawing/2014/main" val="134887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Manzanita Avenue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Cussick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West Sacramento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23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827 </a:t>
                      </a:r>
                      <a:r>
                        <a:rPr lang="en-US" dirty="0" err="1"/>
                        <a:t>cfs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667 </a:t>
                      </a:r>
                      <a:r>
                        <a:rPr lang="en-US" dirty="0" err="1"/>
                        <a:t>cfs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529 </a:t>
                      </a:r>
                      <a:r>
                        <a:rPr lang="en-US" dirty="0" err="1"/>
                        <a:t>cfs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0698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486F26-B51C-FB0F-D64E-94518877056D}"/>
              </a:ext>
            </a:extLst>
          </p:cNvPr>
          <p:cNvSpPr txBox="1"/>
          <p:nvPr/>
        </p:nvSpPr>
        <p:spPr>
          <a:xfrm>
            <a:off x="3431791" y="5200686"/>
            <a:ext cx="8290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Questionable Data due to High Flow Rates and Debris</a:t>
            </a:r>
          </a:p>
          <a:p>
            <a:r>
              <a:rPr lang="en-US" sz="2400" dirty="0"/>
              <a:t>Does show decrease in flows going downstream</a:t>
            </a:r>
          </a:p>
          <a:p>
            <a:r>
              <a:rPr lang="en-US" sz="2400" dirty="0"/>
              <a:t>Confirms groundwater recharge</a:t>
            </a:r>
          </a:p>
          <a:p>
            <a:r>
              <a:rPr lang="en-US" sz="2400" dirty="0"/>
              <a:t>Calculated Groundwater Recharge &gt; 100 AFD</a:t>
            </a:r>
          </a:p>
        </p:txBody>
      </p:sp>
    </p:spTree>
    <p:extLst>
      <p:ext uri="{BB962C8B-B14F-4D97-AF65-F5344CB8AC3E}">
        <p14:creationId xmlns:p14="http://schemas.microsoft.com/office/powerpoint/2010/main" val="56791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ef8fee-5221-472f-86e7-2ab28aca342d">
      <Terms xmlns="http://schemas.microsoft.com/office/infopath/2007/PartnerControls"/>
    </lcf76f155ced4ddcb4097134ff3c332f>
    <TaxCatchAll xmlns="0f6f0887-4b16-4f8e-99ed-7e28b22a1afb" xsi:nil="true"/>
    <_dlc_DocId xmlns="0f6f0887-4b16-4f8e-99ed-7e28b22a1afb">RFCID-1695358068-546257</_dlc_DocId>
    <_dlc_DocIdUrl xmlns="0f6f0887-4b16-4f8e-99ed-7e28b22a1afb">
      <Url>https://raftelis.sharepoint.com/sites/Projects/CaliforniaDocuments/_layouts/15/DocIdRedir.aspx?ID=RFCID-1695358068-546257</Url>
      <Description>RFCID-1695358068-546257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EC2D43C21C2C46A4573E609249DA08" ma:contentTypeVersion="15" ma:contentTypeDescription="Create a new document." ma:contentTypeScope="" ma:versionID="268a8b8b2848ef3cfe68bd5a136d82d9">
  <xsd:schema xmlns:xsd="http://www.w3.org/2001/XMLSchema" xmlns:xs="http://www.w3.org/2001/XMLSchema" xmlns:p="http://schemas.microsoft.com/office/2006/metadata/properties" xmlns:ns2="0f6f0887-4b16-4f8e-99ed-7e28b22a1afb" xmlns:ns3="b0ef8fee-5221-472f-86e7-2ab28aca342d" targetNamespace="http://schemas.microsoft.com/office/2006/metadata/properties" ma:root="true" ma:fieldsID="dd30e4ad3f9ab685eade83ce649b87fe" ns2:_="" ns3:_="">
    <xsd:import namespace="0f6f0887-4b16-4f8e-99ed-7e28b22a1afb"/>
    <xsd:import namespace="b0ef8fee-5221-472f-86e7-2ab28aca342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6f0887-4b16-4f8e-99ed-7e28b22a1af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5bcfdee-e9b2-4a56-a07d-47ce6c2155e2}" ma:internalName="TaxCatchAll" ma:showField="CatchAllData" ma:web="0f6f0887-4b16-4f8e-99ed-7e28b22a1af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ef8fee-5221-472f-86e7-2ab28aca34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f00d192-4cb7-43e2-821b-9ecdc30ca9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34EE2F2-AF62-47B5-ACCA-2B7BA8022E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E0C772-DD51-4C1C-AEE8-0693575C823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afc4b998-c8fa-4d48-92b5-97a56ba4fb8e"/>
    <ds:schemaRef ds:uri="http://schemas.microsoft.com/office/2006/documentManagement/types"/>
    <ds:schemaRef ds:uri="http://www.w3.org/XML/1998/namespace"/>
    <ds:schemaRef ds:uri="32b63bf3-ac5e-465d-8085-662c56afee58"/>
    <ds:schemaRef ds:uri="516baa4c-b886-4797-95c8-3e61f916bd5c"/>
  </ds:schemaRefs>
</ds:datastoreItem>
</file>

<file path=customXml/itemProps3.xml><?xml version="1.0" encoding="utf-8"?>
<ds:datastoreItem xmlns:ds="http://schemas.openxmlformats.org/officeDocument/2006/customXml" ds:itemID="{2ACD717B-E63F-422C-9644-358368FA843A}"/>
</file>

<file path=customXml/itemProps4.xml><?xml version="1.0" encoding="utf-8"?>
<ds:datastoreItem xmlns:ds="http://schemas.openxmlformats.org/officeDocument/2006/customXml" ds:itemID="{9F36B948-6539-4846-AE3C-50FF6FA71DE8}"/>
</file>

<file path=docProps/app.xml><?xml version="1.0" encoding="utf-8"?>
<Properties xmlns="http://schemas.openxmlformats.org/officeDocument/2006/extended-properties" xmlns:vt="http://schemas.openxmlformats.org/officeDocument/2006/docPropsVTypes">
  <TotalTime>1829</TotalTime>
  <Words>955</Words>
  <Application>Microsoft Office PowerPoint</Application>
  <PresentationFormat>Widescreen</PresentationFormat>
  <Paragraphs>163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Agenda</vt:lpstr>
      <vt:lpstr>Lindo Channel Recharge Feasibility  Overview</vt:lpstr>
      <vt:lpstr>PowerPoint Presentation</vt:lpstr>
      <vt:lpstr>Scope of Work</vt:lpstr>
      <vt:lpstr>Physical Setting</vt:lpstr>
      <vt:lpstr>Field Programs</vt:lpstr>
      <vt:lpstr>Infiltration Tests</vt:lpstr>
      <vt:lpstr>Flow Rates</vt:lpstr>
      <vt:lpstr>Continuous Water Levels</vt:lpstr>
      <vt:lpstr>PowerPoint Presentation</vt:lpstr>
      <vt:lpstr>PowerPoint Presentation</vt:lpstr>
      <vt:lpstr>Water Quality</vt:lpstr>
      <vt:lpstr>Questions</vt:lpstr>
      <vt:lpstr>FLOW MODELING</vt:lpstr>
      <vt:lpstr>Approach</vt:lpstr>
      <vt:lpstr>Flood flow frequency analysis</vt:lpstr>
      <vt:lpstr>2D flow split modeling</vt:lpstr>
      <vt:lpstr>Lindo Channel 2D flow split model</vt:lpstr>
      <vt:lpstr>Flow split model Hydrographs</vt:lpstr>
      <vt:lpstr>1D Lindo Channel modeling</vt:lpstr>
      <vt:lpstr>Infiltration calculations</vt:lpstr>
      <vt:lpstr>Results – 2-year, Existing Condition</vt:lpstr>
      <vt:lpstr>Results – 2-year, as-built</vt:lpstr>
      <vt:lpstr>Results – 2-year, existing vs. as-built</vt:lpstr>
      <vt:lpstr>Takeways</vt:lpstr>
      <vt:lpstr>Alternatives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Vina GSA Grant Component 5 Groundwater Recharge Project Identification and Feasibility Analysis</dc:title>
  <dc:creator>Joe Turner</dc:creator>
  <cp:lastModifiedBy>Joe Turner</cp:lastModifiedBy>
  <cp:revision>58</cp:revision>
  <dcterms:created xsi:type="dcterms:W3CDTF">2025-02-20T17:42:55Z</dcterms:created>
  <dcterms:modified xsi:type="dcterms:W3CDTF">2026-03-25T13:23:23Z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0x010100FEEC2D43C21C2C46A4573E609249DA08</vt:lpwstr>
  </property>
  <property fmtid="{D5CDD505-2E9C-101B-9397-08002B2CF9AE}" pid="3" name="MediaServiceImageTags">
    <vt:lpwstr/>
  </property>
  <property fmtid="{D5CDD505-2E9C-101B-9397-08002B2CF9AE}" pid="4" name="_dlc_DocIdItemGuid">
    <vt:lpwstr>fece480f-75ce-4935-8d29-ff22a936981c</vt:lpwstr>
  </property>
</Properties>
</file>