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451" r:id="rId3"/>
    <p:sldId id="450" r:id="rId4"/>
    <p:sldId id="452" r:id="rId5"/>
    <p:sldId id="259" r:id="rId6"/>
    <p:sldId id="262" r:id="rId7"/>
    <p:sldId id="443" r:id="rId8"/>
    <p:sldId id="453" r:id="rId9"/>
    <p:sldId id="257" r:id="rId10"/>
    <p:sldId id="441" r:id="rId11"/>
    <p:sldId id="456" r:id="rId12"/>
    <p:sldId id="454" r:id="rId13"/>
    <p:sldId id="457" r:id="rId14"/>
    <p:sldId id="461" r:id="rId15"/>
    <p:sldId id="462" r:id="rId16"/>
    <p:sldId id="463" r:id="rId17"/>
    <p:sldId id="464" r:id="rId18"/>
    <p:sldId id="458" r:id="rId19"/>
    <p:sldId id="465" r:id="rId20"/>
    <p:sldId id="466" r:id="rId21"/>
    <p:sldId id="467" r:id="rId22"/>
    <p:sldId id="468" r:id="rId23"/>
    <p:sldId id="265" r:id="rId24"/>
    <p:sldId id="296" r:id="rId25"/>
    <p:sldId id="291" r:id="rId26"/>
    <p:sldId id="300" r:id="rId27"/>
    <p:sldId id="455" r:id="rId28"/>
    <p:sldId id="459" r:id="rId29"/>
    <p:sldId id="469" r:id="rId30"/>
    <p:sldId id="470" r:id="rId31"/>
    <p:sldId id="471" r:id="rId32"/>
    <p:sldId id="472" r:id="rId33"/>
    <p:sldId id="473" r:id="rId34"/>
    <p:sldId id="460" r:id="rId35"/>
    <p:sldId id="474" r:id="rId36"/>
    <p:sldId id="475" r:id="rId37"/>
    <p:sldId id="476" r:id="rId38"/>
    <p:sldId id="4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CE581-C921-49EE-BA25-FA80F56FF35C}" v="69" dt="2026-03-11T15:55:55.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767" autoAdjust="0"/>
  </p:normalViewPr>
  <p:slideViewPr>
    <p:cSldViewPr snapToGrid="0">
      <p:cViewPr varScale="1">
        <p:scale>
          <a:sx n="109" d="100"/>
          <a:sy n="109" d="100"/>
        </p:scale>
        <p:origin x="120" y="59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Kimmelshue" userId="3ce8bebf-50b7-4636-b62a-3a7dba3f893c" providerId="ADAL" clId="{EFC0EACA-7173-4E53-9461-E86D854DD549}"/>
    <pc:docChg chg="undo custSel addSld delSld modSld sldOrd delMainMaster">
      <pc:chgData name="Joel Kimmelshue" userId="3ce8bebf-50b7-4636-b62a-3a7dba3f893c" providerId="ADAL" clId="{EFC0EACA-7173-4E53-9461-E86D854DD549}" dt="2026-03-11T16:40:51.328" v="6903" actId="313"/>
      <pc:docMkLst>
        <pc:docMk/>
      </pc:docMkLst>
      <pc:sldChg chg="addSp delSp modSp mod">
        <pc:chgData name="Joel Kimmelshue" userId="3ce8bebf-50b7-4636-b62a-3a7dba3f893c" providerId="ADAL" clId="{EFC0EACA-7173-4E53-9461-E86D854DD549}" dt="2026-03-05T15:02:47.620" v="144" actId="20577"/>
        <pc:sldMkLst>
          <pc:docMk/>
          <pc:sldMk cId="481666390" sldId="256"/>
        </pc:sldMkLst>
        <pc:spChg chg="mod">
          <ac:chgData name="Joel Kimmelshue" userId="3ce8bebf-50b7-4636-b62a-3a7dba3f893c" providerId="ADAL" clId="{EFC0EACA-7173-4E53-9461-E86D854DD549}" dt="2026-03-05T15:02:47.620" v="144" actId="20577"/>
          <ac:spMkLst>
            <pc:docMk/>
            <pc:sldMk cId="481666390" sldId="256"/>
            <ac:spMk id="6" creationId="{514D0F9A-7361-B982-39DD-82383799949C}"/>
          </ac:spMkLst>
        </pc:spChg>
        <pc:picChg chg="add mod">
          <ac:chgData name="Joel Kimmelshue" userId="3ce8bebf-50b7-4636-b62a-3a7dba3f893c" providerId="ADAL" clId="{EFC0EACA-7173-4E53-9461-E86D854DD549}" dt="2026-03-05T04:48:53.250" v="31"/>
          <ac:picMkLst>
            <pc:docMk/>
            <pc:sldMk cId="481666390" sldId="256"/>
            <ac:picMk id="3" creationId="{DADCEEF9-85D7-03C0-C45D-7F80C558C92A}"/>
          </ac:picMkLst>
        </pc:picChg>
      </pc:sldChg>
      <pc:sldChg chg="addSp delSp modSp mod">
        <pc:chgData name="Joel Kimmelshue" userId="3ce8bebf-50b7-4636-b62a-3a7dba3f893c" providerId="ADAL" clId="{EFC0EACA-7173-4E53-9461-E86D854DD549}" dt="2026-03-11T00:58:39.700" v="4903" actId="20577"/>
        <pc:sldMkLst>
          <pc:docMk/>
          <pc:sldMk cId="1093242350" sldId="257"/>
        </pc:sldMkLst>
        <pc:spChg chg="mod">
          <ac:chgData name="Joel Kimmelshue" userId="3ce8bebf-50b7-4636-b62a-3a7dba3f893c" providerId="ADAL" clId="{EFC0EACA-7173-4E53-9461-E86D854DD549}" dt="2026-03-11T00:27:44.263" v="3678" actId="27636"/>
          <ac:spMkLst>
            <pc:docMk/>
            <pc:sldMk cId="1093242350" sldId="257"/>
            <ac:spMk id="4" creationId="{BA205E73-322C-E6AF-F306-5D5E6ACF457E}"/>
          </ac:spMkLst>
        </pc:spChg>
        <pc:spChg chg="mod">
          <ac:chgData name="Joel Kimmelshue" userId="3ce8bebf-50b7-4636-b62a-3a7dba3f893c" providerId="ADAL" clId="{EFC0EACA-7173-4E53-9461-E86D854DD549}" dt="2026-03-11T00:58:39.700" v="4903" actId="20577"/>
          <ac:spMkLst>
            <pc:docMk/>
            <pc:sldMk cId="1093242350" sldId="257"/>
            <ac:spMk id="6" creationId="{E2138E69-0338-0442-D677-2A9A06F0F8D7}"/>
          </ac:spMkLst>
        </pc:spChg>
        <pc:graphicFrameChg chg="add mod">
          <ac:chgData name="Joel Kimmelshue" userId="3ce8bebf-50b7-4636-b62a-3a7dba3f893c" providerId="ADAL" clId="{EFC0EACA-7173-4E53-9461-E86D854DD549}" dt="2026-03-10T22:40:49.476" v="2724"/>
          <ac:graphicFrameMkLst>
            <pc:docMk/>
            <pc:sldMk cId="1093242350" sldId="257"/>
            <ac:graphicFrameMk id="10" creationId="{E3CEF610-964F-8215-8BC6-E2B9A1747DCD}"/>
          </ac:graphicFrameMkLst>
        </pc:graphicFrameChg>
        <pc:picChg chg="add mod">
          <ac:chgData name="Joel Kimmelshue" userId="3ce8bebf-50b7-4636-b62a-3a7dba3f893c" providerId="ADAL" clId="{EFC0EACA-7173-4E53-9461-E86D854DD549}" dt="2026-03-05T04:47:44.335" v="11"/>
          <ac:picMkLst>
            <pc:docMk/>
            <pc:sldMk cId="1093242350" sldId="257"/>
            <ac:picMk id="2" creationId="{CEB3862A-2515-68C3-1C66-EC3F1FD88957}"/>
          </ac:picMkLst>
        </pc:picChg>
        <pc:picChg chg="add del mod">
          <ac:chgData name="Joel Kimmelshue" userId="3ce8bebf-50b7-4636-b62a-3a7dba3f893c" providerId="ADAL" clId="{EFC0EACA-7173-4E53-9461-E86D854DD549}" dt="2026-03-10T23:02:00.310" v="3032" actId="21"/>
          <ac:picMkLst>
            <pc:docMk/>
            <pc:sldMk cId="1093242350" sldId="257"/>
            <ac:picMk id="7" creationId="{8B6E8EFD-5A55-3E34-686E-6981CF6375C4}"/>
          </ac:picMkLst>
        </pc:picChg>
        <pc:picChg chg="add del mod">
          <ac:chgData name="Joel Kimmelshue" userId="3ce8bebf-50b7-4636-b62a-3a7dba3f893c" providerId="ADAL" clId="{EFC0EACA-7173-4E53-9461-E86D854DD549}" dt="2026-03-10T23:48:06.818" v="3305" actId="21"/>
          <ac:picMkLst>
            <pc:docMk/>
            <pc:sldMk cId="1093242350" sldId="257"/>
            <ac:picMk id="9" creationId="{E9B93919-2294-18F7-0A81-F82CC34D0CE1}"/>
          </ac:picMkLst>
        </pc:picChg>
        <pc:picChg chg="add del">
          <ac:chgData name="Joel Kimmelshue" userId="3ce8bebf-50b7-4636-b62a-3a7dba3f893c" providerId="ADAL" clId="{EFC0EACA-7173-4E53-9461-E86D854DD549}" dt="2026-03-10T23:05:54.453" v="3047" actId="21"/>
          <ac:picMkLst>
            <pc:docMk/>
            <pc:sldMk cId="1093242350" sldId="257"/>
            <ac:picMk id="12" creationId="{C6ACEC61-4EF5-CB4B-3271-11478430024A}"/>
          </ac:picMkLst>
        </pc:picChg>
        <pc:picChg chg="add del mod">
          <ac:chgData name="Joel Kimmelshue" userId="3ce8bebf-50b7-4636-b62a-3a7dba3f893c" providerId="ADAL" clId="{EFC0EACA-7173-4E53-9461-E86D854DD549}" dt="2026-03-10T23:04:24.116" v="3044" actId="478"/>
          <ac:picMkLst>
            <pc:docMk/>
            <pc:sldMk cId="1093242350" sldId="257"/>
            <ac:picMk id="13" creationId="{AC4918D1-8041-2D1E-75BE-6327C57B9139}"/>
          </ac:picMkLst>
        </pc:picChg>
        <pc:picChg chg="add mod">
          <ac:chgData name="Joel Kimmelshue" userId="3ce8bebf-50b7-4636-b62a-3a7dba3f893c" providerId="ADAL" clId="{EFC0EACA-7173-4E53-9461-E86D854DD549}" dt="2026-03-10T23:54:19.449" v="3330" actId="14100"/>
          <ac:picMkLst>
            <pc:docMk/>
            <pc:sldMk cId="1093242350" sldId="257"/>
            <ac:picMk id="15" creationId="{769CD2E6-CAF8-D441-B49B-F4284F8EAD1F}"/>
          </ac:picMkLst>
        </pc:picChg>
        <pc:picChg chg="add del mod">
          <ac:chgData name="Joel Kimmelshue" userId="3ce8bebf-50b7-4636-b62a-3a7dba3f893c" providerId="ADAL" clId="{EFC0EACA-7173-4E53-9461-E86D854DD549}" dt="2026-03-11T00:43:44.187" v="3857" actId="21"/>
          <ac:picMkLst>
            <pc:docMk/>
            <pc:sldMk cId="1093242350" sldId="257"/>
            <ac:picMk id="20" creationId="{F6AA2FF7-C616-D618-2E78-7604F31700D6}"/>
          </ac:picMkLst>
        </pc:picChg>
        <pc:cxnChg chg="add mod">
          <ac:chgData name="Joel Kimmelshue" userId="3ce8bebf-50b7-4636-b62a-3a7dba3f893c" providerId="ADAL" clId="{EFC0EACA-7173-4E53-9461-E86D854DD549}" dt="2026-03-10T23:56:57.816" v="3341" actId="13822"/>
          <ac:cxnSpMkLst>
            <pc:docMk/>
            <pc:sldMk cId="1093242350" sldId="257"/>
            <ac:cxnSpMk id="17" creationId="{7DF007BF-97BC-0367-BD29-C21F1EF034DA}"/>
          </ac:cxnSpMkLst>
        </pc:cxnChg>
      </pc:sldChg>
      <pc:sldChg chg="addSp delSp modSp mod modNotesTx">
        <pc:chgData name="Joel Kimmelshue" userId="3ce8bebf-50b7-4636-b62a-3a7dba3f893c" providerId="ADAL" clId="{EFC0EACA-7173-4E53-9461-E86D854DD549}" dt="2026-03-11T16:40:51.328" v="6903" actId="313"/>
        <pc:sldMkLst>
          <pc:docMk/>
          <pc:sldMk cId="1297757951" sldId="259"/>
        </pc:sldMkLst>
        <pc:spChg chg="mod">
          <ac:chgData name="Joel Kimmelshue" userId="3ce8bebf-50b7-4636-b62a-3a7dba3f893c" providerId="ADAL" clId="{EFC0EACA-7173-4E53-9461-E86D854DD549}" dt="2026-03-11T00:26:55.585" v="3642" actId="1076"/>
          <ac:spMkLst>
            <pc:docMk/>
            <pc:sldMk cId="1297757951" sldId="259"/>
            <ac:spMk id="4" creationId="{ACA5EF6B-CF77-BDCF-07FD-9EC4C231D04A}"/>
          </ac:spMkLst>
        </pc:spChg>
        <pc:spChg chg="add mod">
          <ac:chgData name="Joel Kimmelshue" userId="3ce8bebf-50b7-4636-b62a-3a7dba3f893c" providerId="ADAL" clId="{EFC0EACA-7173-4E53-9461-E86D854DD549}" dt="2026-03-11T16:40:51.328" v="6903" actId="313"/>
          <ac:spMkLst>
            <pc:docMk/>
            <pc:sldMk cId="1297757951" sldId="259"/>
            <ac:spMk id="6" creationId="{87B82ED2-E41E-395A-395E-AFCBB1D79EEC}"/>
          </ac:spMkLst>
        </pc:spChg>
        <pc:picChg chg="mod">
          <ac:chgData name="Joel Kimmelshue" userId="3ce8bebf-50b7-4636-b62a-3a7dba3f893c" providerId="ADAL" clId="{EFC0EACA-7173-4E53-9461-E86D854DD549}" dt="2026-03-10T23:52:18.816" v="3321" actId="208"/>
          <ac:picMkLst>
            <pc:docMk/>
            <pc:sldMk cId="1297757951" sldId="259"/>
            <ac:picMk id="2" creationId="{C1C7509C-1CC7-D387-CE0C-029DDCEE13B1}"/>
          </ac:picMkLst>
        </pc:picChg>
        <pc:picChg chg="del mod">
          <ac:chgData name="Joel Kimmelshue" userId="3ce8bebf-50b7-4636-b62a-3a7dba3f893c" providerId="ADAL" clId="{EFC0EACA-7173-4E53-9461-E86D854DD549}" dt="2026-03-10T21:57:52.500" v="1781" actId="478"/>
          <ac:picMkLst>
            <pc:docMk/>
            <pc:sldMk cId="1297757951" sldId="259"/>
            <ac:picMk id="3" creationId="{ED8FEF51-CC08-4BDD-2BE4-ABC4C4AA0413}"/>
          </ac:picMkLst>
        </pc:picChg>
        <pc:picChg chg="add mod">
          <ac:chgData name="Joel Kimmelshue" userId="3ce8bebf-50b7-4636-b62a-3a7dba3f893c" providerId="ADAL" clId="{EFC0EACA-7173-4E53-9461-E86D854DD549}" dt="2026-03-05T04:49:27.348" v="37" actId="1076"/>
          <ac:picMkLst>
            <pc:docMk/>
            <pc:sldMk cId="1297757951" sldId="259"/>
            <ac:picMk id="7" creationId="{6830AFEE-29C8-D9CA-7AF5-5EEF9E584A38}"/>
          </ac:picMkLst>
        </pc:picChg>
        <pc:picChg chg="add del mod">
          <ac:chgData name="Joel Kimmelshue" userId="3ce8bebf-50b7-4636-b62a-3a7dba3f893c" providerId="ADAL" clId="{EFC0EACA-7173-4E53-9461-E86D854DD549}" dt="2026-03-10T23:07:21.570" v="3073" actId="21"/>
          <ac:picMkLst>
            <pc:docMk/>
            <pc:sldMk cId="1297757951" sldId="259"/>
            <ac:picMk id="12" creationId="{C6ACEC61-4EF5-CB4B-3271-11478430024A}"/>
          </ac:picMkLst>
        </pc:picChg>
      </pc:sldChg>
      <pc:sldChg chg="addSp delSp modSp mod modNotesTx">
        <pc:chgData name="Joel Kimmelshue" userId="3ce8bebf-50b7-4636-b62a-3a7dba3f893c" providerId="ADAL" clId="{EFC0EACA-7173-4E53-9461-E86D854DD549}" dt="2026-03-11T15:53:57.467" v="6900" actId="1036"/>
        <pc:sldMkLst>
          <pc:docMk/>
          <pc:sldMk cId="2025640740" sldId="262"/>
        </pc:sldMkLst>
        <pc:spChg chg="add del mod">
          <ac:chgData name="Joel Kimmelshue" userId="3ce8bebf-50b7-4636-b62a-3a7dba3f893c" providerId="ADAL" clId="{EFC0EACA-7173-4E53-9461-E86D854DD549}" dt="2026-03-10T22:52:35.883" v="2762" actId="478"/>
          <ac:spMkLst>
            <pc:docMk/>
            <pc:sldMk cId="2025640740" sldId="262"/>
            <ac:spMk id="6" creationId="{65F4054A-9795-8551-A188-4046FEAE4FEE}"/>
          </ac:spMkLst>
        </pc:spChg>
        <pc:spChg chg="mod">
          <ac:chgData name="Joel Kimmelshue" userId="3ce8bebf-50b7-4636-b62a-3a7dba3f893c" providerId="ADAL" clId="{EFC0EACA-7173-4E53-9461-E86D854DD549}" dt="2026-03-11T15:53:42.017" v="6899" actId="20577"/>
          <ac:spMkLst>
            <pc:docMk/>
            <pc:sldMk cId="2025640740" sldId="262"/>
            <ac:spMk id="7" creationId="{0D6E06D3-DAA1-BF10-91D8-51E7237D003E}"/>
          </ac:spMkLst>
        </pc:spChg>
        <pc:spChg chg="add del mod">
          <ac:chgData name="Joel Kimmelshue" userId="3ce8bebf-50b7-4636-b62a-3a7dba3f893c" providerId="ADAL" clId="{EFC0EACA-7173-4E53-9461-E86D854DD549}" dt="2026-03-10T22:52:34.174" v="2761" actId="478"/>
          <ac:spMkLst>
            <pc:docMk/>
            <pc:sldMk cId="2025640740" sldId="262"/>
            <ac:spMk id="8" creationId="{201A3286-B8E3-0786-BFBC-5080478424D0}"/>
          </ac:spMkLst>
        </pc:spChg>
        <pc:picChg chg="add mod">
          <ac:chgData name="Joel Kimmelshue" userId="3ce8bebf-50b7-4636-b62a-3a7dba3f893c" providerId="ADAL" clId="{EFC0EACA-7173-4E53-9461-E86D854DD549}" dt="2026-03-05T04:47:28.286" v="9" actId="14100"/>
          <ac:picMkLst>
            <pc:docMk/>
            <pc:sldMk cId="2025640740" sldId="262"/>
            <ac:picMk id="2" creationId="{B8912070-EE70-12A3-D4AF-16E5AD1195DE}"/>
          </ac:picMkLst>
        </pc:picChg>
        <pc:picChg chg="mod">
          <ac:chgData name="Joel Kimmelshue" userId="3ce8bebf-50b7-4636-b62a-3a7dba3f893c" providerId="ADAL" clId="{EFC0EACA-7173-4E53-9461-E86D854DD549}" dt="2026-03-10T23:52:06.335" v="3318" actId="208"/>
          <ac:picMkLst>
            <pc:docMk/>
            <pc:sldMk cId="2025640740" sldId="262"/>
            <ac:picMk id="3" creationId="{0F6C2881-652D-8FD4-AFA0-3754D0435250}"/>
          </ac:picMkLst>
        </pc:picChg>
        <pc:picChg chg="mod">
          <ac:chgData name="Joel Kimmelshue" userId="3ce8bebf-50b7-4636-b62a-3a7dba3f893c" providerId="ADAL" clId="{EFC0EACA-7173-4E53-9461-E86D854DD549}" dt="2026-03-11T15:53:57.467" v="6900" actId="1036"/>
          <ac:picMkLst>
            <pc:docMk/>
            <pc:sldMk cId="2025640740" sldId="262"/>
            <ac:picMk id="5" creationId="{290E3E76-D0FC-8F10-9A25-6070241C07F2}"/>
          </ac:picMkLst>
        </pc:picChg>
      </pc:sldChg>
      <pc:sldChg chg="addSp modSp mod">
        <pc:chgData name="Joel Kimmelshue" userId="3ce8bebf-50b7-4636-b62a-3a7dba3f893c" providerId="ADAL" clId="{EFC0EACA-7173-4E53-9461-E86D854DD549}" dt="2026-03-11T14:48:57.878" v="5493" actId="12"/>
        <pc:sldMkLst>
          <pc:docMk/>
          <pc:sldMk cId="1297519551" sldId="265"/>
        </pc:sldMkLst>
        <pc:spChg chg="mod">
          <ac:chgData name="Joel Kimmelshue" userId="3ce8bebf-50b7-4636-b62a-3a7dba3f893c" providerId="ADAL" clId="{EFC0EACA-7173-4E53-9461-E86D854DD549}" dt="2026-03-11T00:55:06.500" v="4838" actId="1076"/>
          <ac:spMkLst>
            <pc:docMk/>
            <pc:sldMk cId="1297519551" sldId="265"/>
            <ac:spMk id="4" creationId="{72E09362-764F-14D7-AA9F-4A0CF5BF951B}"/>
          </ac:spMkLst>
        </pc:spChg>
        <pc:spChg chg="mod">
          <ac:chgData name="Joel Kimmelshue" userId="3ce8bebf-50b7-4636-b62a-3a7dba3f893c" providerId="ADAL" clId="{EFC0EACA-7173-4E53-9461-E86D854DD549}" dt="2026-03-11T14:48:57.878" v="5493" actId="12"/>
          <ac:spMkLst>
            <pc:docMk/>
            <pc:sldMk cId="1297519551" sldId="265"/>
            <ac:spMk id="6" creationId="{B4CEE10A-C5A0-D133-AF68-4B3D2B6E74BC}"/>
          </ac:spMkLst>
        </pc:spChg>
        <pc:picChg chg="add mod">
          <ac:chgData name="Joel Kimmelshue" userId="3ce8bebf-50b7-4636-b62a-3a7dba3f893c" providerId="ADAL" clId="{EFC0EACA-7173-4E53-9461-E86D854DD549}" dt="2026-03-05T04:48:01.678" v="16"/>
          <ac:picMkLst>
            <pc:docMk/>
            <pc:sldMk cId="1297519551" sldId="265"/>
            <ac:picMk id="2" creationId="{478BD18C-1171-E8AF-EA68-2EA650D08568}"/>
          </ac:picMkLst>
        </pc:picChg>
        <pc:picChg chg="add mod">
          <ac:chgData name="Joel Kimmelshue" userId="3ce8bebf-50b7-4636-b62a-3a7dba3f893c" providerId="ADAL" clId="{EFC0EACA-7173-4E53-9461-E86D854DD549}" dt="2026-03-10T23:55:18.220" v="3335" actId="208"/>
          <ac:picMkLst>
            <pc:docMk/>
            <pc:sldMk cId="1297519551" sldId="265"/>
            <ac:picMk id="7" creationId="{870CB004-3FDD-E41F-B066-03CF41675624}"/>
          </ac:picMkLst>
        </pc:picChg>
        <pc:cxnChg chg="add mod">
          <ac:chgData name="Joel Kimmelshue" userId="3ce8bebf-50b7-4636-b62a-3a7dba3f893c" providerId="ADAL" clId="{EFC0EACA-7173-4E53-9461-E86D854DD549}" dt="2026-03-10T23:57:20.919" v="3343" actId="14100"/>
          <ac:cxnSpMkLst>
            <pc:docMk/>
            <pc:sldMk cId="1297519551" sldId="265"/>
            <ac:cxnSpMk id="8" creationId="{F6555C3F-4612-FBF2-3A6A-A17919B83ED0}"/>
          </ac:cxnSpMkLst>
        </pc:cxnChg>
      </pc:sldChg>
      <pc:sldChg chg="addSp modSp del">
        <pc:chgData name="Joel Kimmelshue" userId="3ce8bebf-50b7-4636-b62a-3a7dba3f893c" providerId="ADAL" clId="{EFC0EACA-7173-4E53-9461-E86D854DD549}" dt="2026-03-11T15:17:21.075" v="6669" actId="47"/>
        <pc:sldMkLst>
          <pc:docMk/>
          <pc:sldMk cId="3010676840" sldId="272"/>
        </pc:sldMkLst>
      </pc:sldChg>
      <pc:sldChg chg="addSp delSp modSp del mod">
        <pc:chgData name="Joel Kimmelshue" userId="3ce8bebf-50b7-4636-b62a-3a7dba3f893c" providerId="ADAL" clId="{EFC0EACA-7173-4E53-9461-E86D854DD549}" dt="2026-03-11T15:54:35.274" v="6901" actId="47"/>
        <pc:sldMkLst>
          <pc:docMk/>
          <pc:sldMk cId="1938097372" sldId="284"/>
        </pc:sldMkLst>
        <pc:spChg chg="del">
          <ac:chgData name="Joel Kimmelshue" userId="3ce8bebf-50b7-4636-b62a-3a7dba3f893c" providerId="ADAL" clId="{EFC0EACA-7173-4E53-9461-E86D854DD549}" dt="2026-03-11T00:27:57.803" v="3679" actId="478"/>
          <ac:spMkLst>
            <pc:docMk/>
            <pc:sldMk cId="1938097372" sldId="284"/>
            <ac:spMk id="4" creationId="{29930867-3637-C102-B666-7F0A869F28A9}"/>
          </ac:spMkLst>
        </pc:spChg>
        <pc:spChg chg="add del mod">
          <ac:chgData name="Joel Kimmelshue" userId="3ce8bebf-50b7-4636-b62a-3a7dba3f893c" providerId="ADAL" clId="{EFC0EACA-7173-4E53-9461-E86D854DD549}" dt="2026-03-11T00:28:06.393" v="3682" actId="478"/>
          <ac:spMkLst>
            <pc:docMk/>
            <pc:sldMk cId="1938097372" sldId="284"/>
            <ac:spMk id="8" creationId="{43260711-17DA-2CB6-2D41-68D1422EA4AC}"/>
          </ac:spMkLst>
        </pc:spChg>
        <pc:spChg chg="add mod">
          <ac:chgData name="Joel Kimmelshue" userId="3ce8bebf-50b7-4636-b62a-3a7dba3f893c" providerId="ADAL" clId="{EFC0EACA-7173-4E53-9461-E86D854DD549}" dt="2026-03-11T00:28:13.250" v="3711" actId="20577"/>
          <ac:spMkLst>
            <pc:docMk/>
            <pc:sldMk cId="1938097372" sldId="284"/>
            <ac:spMk id="9" creationId="{5D1A5AEC-1272-61F6-3866-E1CDFDCBE2D6}"/>
          </ac:spMkLst>
        </pc:spChg>
      </pc:sldChg>
      <pc:sldChg chg="addSp delSp modSp mod ord">
        <pc:chgData name="Joel Kimmelshue" userId="3ce8bebf-50b7-4636-b62a-3a7dba3f893c" providerId="ADAL" clId="{EFC0EACA-7173-4E53-9461-E86D854DD549}" dt="2026-03-11T15:14:17.141" v="6659" actId="1076"/>
        <pc:sldMkLst>
          <pc:docMk/>
          <pc:sldMk cId="2520549426" sldId="291"/>
        </pc:sldMkLst>
        <pc:spChg chg="mod">
          <ac:chgData name="Joel Kimmelshue" userId="3ce8bebf-50b7-4636-b62a-3a7dba3f893c" providerId="ADAL" clId="{EFC0EACA-7173-4E53-9461-E86D854DD549}" dt="2026-03-05T15:13:21.153" v="407" actId="1076"/>
          <ac:spMkLst>
            <pc:docMk/>
            <pc:sldMk cId="2520549426" sldId="291"/>
            <ac:spMk id="2" creationId="{3CCCF199-00F9-7783-0BBE-B67DBED5763E}"/>
          </ac:spMkLst>
        </pc:spChg>
        <pc:spChg chg="mod">
          <ac:chgData name="Joel Kimmelshue" userId="3ce8bebf-50b7-4636-b62a-3a7dba3f893c" providerId="ADAL" clId="{EFC0EACA-7173-4E53-9461-E86D854DD549}" dt="2026-03-11T15:09:12.732" v="6562" actId="20577"/>
          <ac:spMkLst>
            <pc:docMk/>
            <pc:sldMk cId="2520549426" sldId="291"/>
            <ac:spMk id="4" creationId="{5F51F86F-8ADF-F97E-A36A-3322A99BCF93}"/>
          </ac:spMkLst>
        </pc:spChg>
        <pc:spChg chg="add mod">
          <ac:chgData name="Joel Kimmelshue" userId="3ce8bebf-50b7-4636-b62a-3a7dba3f893c" providerId="ADAL" clId="{EFC0EACA-7173-4E53-9461-E86D854DD549}" dt="2026-03-11T15:14:10.917" v="6658" actId="1076"/>
          <ac:spMkLst>
            <pc:docMk/>
            <pc:sldMk cId="2520549426" sldId="291"/>
            <ac:spMk id="7" creationId="{31EC40EC-1186-1F78-3003-79A6F4AD5DA7}"/>
          </ac:spMkLst>
        </pc:spChg>
        <pc:picChg chg="add mod">
          <ac:chgData name="Joel Kimmelshue" userId="3ce8bebf-50b7-4636-b62a-3a7dba3f893c" providerId="ADAL" clId="{EFC0EACA-7173-4E53-9461-E86D854DD549}" dt="2026-03-05T04:48:06.992" v="18"/>
          <ac:picMkLst>
            <pc:docMk/>
            <pc:sldMk cId="2520549426" sldId="291"/>
            <ac:picMk id="3" creationId="{8C587F65-266D-2BF7-3492-4FF95290078E}"/>
          </ac:picMkLst>
        </pc:picChg>
        <pc:picChg chg="del mod">
          <ac:chgData name="Joel Kimmelshue" userId="3ce8bebf-50b7-4636-b62a-3a7dba3f893c" providerId="ADAL" clId="{EFC0EACA-7173-4E53-9461-E86D854DD549}" dt="2026-03-11T15:14:05.152" v="6656" actId="478"/>
          <ac:picMkLst>
            <pc:docMk/>
            <pc:sldMk cId="2520549426" sldId="291"/>
            <ac:picMk id="6" creationId="{B49E1214-CC92-AA83-A916-A379F2757D87}"/>
          </ac:picMkLst>
        </pc:picChg>
        <pc:picChg chg="add mod">
          <ac:chgData name="Joel Kimmelshue" userId="3ce8bebf-50b7-4636-b62a-3a7dba3f893c" providerId="ADAL" clId="{EFC0EACA-7173-4E53-9461-E86D854DD549}" dt="2026-03-11T15:14:17.141" v="6659" actId="1076"/>
          <ac:picMkLst>
            <pc:docMk/>
            <pc:sldMk cId="2520549426" sldId="291"/>
            <ac:picMk id="8" creationId="{9F7BE083-189E-03AF-CEA8-51E69096C006}"/>
          </ac:picMkLst>
        </pc:picChg>
      </pc:sldChg>
      <pc:sldChg chg="addSp modSp del">
        <pc:chgData name="Joel Kimmelshue" userId="3ce8bebf-50b7-4636-b62a-3a7dba3f893c" providerId="ADAL" clId="{EFC0EACA-7173-4E53-9461-E86D854DD549}" dt="2026-03-11T15:17:20.433" v="6668" actId="47"/>
        <pc:sldMkLst>
          <pc:docMk/>
          <pc:sldMk cId="1410103591" sldId="295"/>
        </pc:sldMkLst>
      </pc:sldChg>
      <pc:sldChg chg="addSp delSp modSp mod ord">
        <pc:chgData name="Joel Kimmelshue" userId="3ce8bebf-50b7-4636-b62a-3a7dba3f893c" providerId="ADAL" clId="{EFC0EACA-7173-4E53-9461-E86D854DD549}" dt="2026-03-11T15:13:27.679" v="6644" actId="478"/>
        <pc:sldMkLst>
          <pc:docMk/>
          <pc:sldMk cId="257387037" sldId="296"/>
        </pc:sldMkLst>
        <pc:spChg chg="mod">
          <ac:chgData name="Joel Kimmelshue" userId="3ce8bebf-50b7-4636-b62a-3a7dba3f893c" providerId="ADAL" clId="{EFC0EACA-7173-4E53-9461-E86D854DD549}" dt="2026-03-11T15:12:35.195" v="6603" actId="1076"/>
          <ac:spMkLst>
            <pc:docMk/>
            <pc:sldMk cId="257387037" sldId="296"/>
            <ac:spMk id="2" creationId="{4BA1C81B-03C3-B806-096C-BC0FBFCE97FE}"/>
          </ac:spMkLst>
        </pc:spChg>
        <pc:spChg chg="del">
          <ac:chgData name="Joel Kimmelshue" userId="3ce8bebf-50b7-4636-b62a-3a7dba3f893c" providerId="ADAL" clId="{EFC0EACA-7173-4E53-9461-E86D854DD549}" dt="2026-03-11T15:13:18.564" v="6642" actId="478"/>
          <ac:spMkLst>
            <pc:docMk/>
            <pc:sldMk cId="257387037" sldId="296"/>
            <ac:spMk id="4" creationId="{5AD17C95-6F70-D554-DC4F-BF89154AD109}"/>
          </ac:spMkLst>
        </pc:spChg>
        <pc:spChg chg="mod">
          <ac:chgData name="Joel Kimmelshue" userId="3ce8bebf-50b7-4636-b62a-3a7dba3f893c" providerId="ADAL" clId="{EFC0EACA-7173-4E53-9461-E86D854DD549}" dt="2026-03-11T15:12:58.747" v="6641" actId="20577"/>
          <ac:spMkLst>
            <pc:docMk/>
            <pc:sldMk cId="257387037" sldId="296"/>
            <ac:spMk id="6" creationId="{4E7E8F4E-BF2D-C3CF-3A43-42FBADCEFA9D}"/>
          </ac:spMkLst>
        </pc:spChg>
        <pc:spChg chg="add del mod">
          <ac:chgData name="Joel Kimmelshue" userId="3ce8bebf-50b7-4636-b62a-3a7dba3f893c" providerId="ADAL" clId="{EFC0EACA-7173-4E53-9461-E86D854DD549}" dt="2026-03-11T15:13:27.679" v="6644" actId="478"/>
          <ac:spMkLst>
            <pc:docMk/>
            <pc:sldMk cId="257387037" sldId="296"/>
            <ac:spMk id="10" creationId="{BB21B2CF-A11F-5613-BA8D-8C01B0A9C2AA}"/>
          </ac:spMkLst>
        </pc:spChg>
        <pc:spChg chg="add mod">
          <ac:chgData name="Joel Kimmelshue" userId="3ce8bebf-50b7-4636-b62a-3a7dba3f893c" providerId="ADAL" clId="{EFC0EACA-7173-4E53-9461-E86D854DD549}" dt="2026-03-11T15:13:18.808" v="6643"/>
          <ac:spMkLst>
            <pc:docMk/>
            <pc:sldMk cId="257387037" sldId="296"/>
            <ac:spMk id="11" creationId="{927228EA-31FD-AD2C-9263-928FC074ADAF}"/>
          </ac:spMkLst>
        </pc:spChg>
        <pc:picChg chg="add mod">
          <ac:chgData name="Joel Kimmelshue" userId="3ce8bebf-50b7-4636-b62a-3a7dba3f893c" providerId="ADAL" clId="{EFC0EACA-7173-4E53-9461-E86D854DD549}" dt="2026-03-05T04:48:04.260" v="17"/>
          <ac:picMkLst>
            <pc:docMk/>
            <pc:sldMk cId="257387037" sldId="296"/>
            <ac:picMk id="3" creationId="{ADD3E1C5-56F7-1B0A-5E7B-7BA21EF156BA}"/>
          </ac:picMkLst>
        </pc:picChg>
        <pc:picChg chg="mod">
          <ac:chgData name="Joel Kimmelshue" userId="3ce8bebf-50b7-4636-b62a-3a7dba3f893c" providerId="ADAL" clId="{EFC0EACA-7173-4E53-9461-E86D854DD549}" dt="2026-03-11T15:11:28.413" v="6576" actId="1076"/>
          <ac:picMkLst>
            <pc:docMk/>
            <pc:sldMk cId="257387037" sldId="296"/>
            <ac:picMk id="5" creationId="{8EABC7FB-224A-61EA-281D-7F2D04DDB5A8}"/>
          </ac:picMkLst>
        </pc:picChg>
        <pc:picChg chg="add mod ord">
          <ac:chgData name="Joel Kimmelshue" userId="3ce8bebf-50b7-4636-b62a-3a7dba3f893c" providerId="ADAL" clId="{EFC0EACA-7173-4E53-9461-E86D854DD549}" dt="2026-03-11T15:12:18.652" v="6600" actId="166"/>
          <ac:picMkLst>
            <pc:docMk/>
            <pc:sldMk cId="257387037" sldId="296"/>
            <ac:picMk id="7" creationId="{E44DBDFA-A89F-A13E-7DDB-3F13C27FC345}"/>
          </ac:picMkLst>
        </pc:picChg>
        <pc:picChg chg="add mod">
          <ac:chgData name="Joel Kimmelshue" userId="3ce8bebf-50b7-4636-b62a-3a7dba3f893c" providerId="ADAL" clId="{EFC0EACA-7173-4E53-9461-E86D854DD549}" dt="2026-03-11T15:12:30.851" v="6602" actId="1076"/>
          <ac:picMkLst>
            <pc:docMk/>
            <pc:sldMk cId="257387037" sldId="296"/>
            <ac:picMk id="8" creationId="{04F42C23-33B5-4008-7B3E-E4C35FB6C6C5}"/>
          </ac:picMkLst>
        </pc:picChg>
      </pc:sldChg>
      <pc:sldChg chg="addSp modSp del">
        <pc:chgData name="Joel Kimmelshue" userId="3ce8bebf-50b7-4636-b62a-3a7dba3f893c" providerId="ADAL" clId="{EFC0EACA-7173-4E53-9461-E86D854DD549}" dt="2026-03-11T15:17:22.424" v="6671" actId="47"/>
        <pc:sldMkLst>
          <pc:docMk/>
          <pc:sldMk cId="4009742739" sldId="298"/>
        </pc:sldMkLst>
      </pc:sldChg>
      <pc:sldChg chg="addSp modSp ord">
        <pc:chgData name="Joel Kimmelshue" userId="3ce8bebf-50b7-4636-b62a-3a7dba3f893c" providerId="ADAL" clId="{EFC0EACA-7173-4E53-9461-E86D854DD549}" dt="2026-03-11T15:09:32.698" v="6564"/>
        <pc:sldMkLst>
          <pc:docMk/>
          <pc:sldMk cId="1633801869" sldId="300"/>
        </pc:sldMkLst>
        <pc:spChg chg="mod">
          <ac:chgData name="Joel Kimmelshue" userId="3ce8bebf-50b7-4636-b62a-3a7dba3f893c" providerId="ADAL" clId="{EFC0EACA-7173-4E53-9461-E86D854DD549}" dt="2026-03-11T15:09:32.698" v="6564"/>
          <ac:spMkLst>
            <pc:docMk/>
            <pc:sldMk cId="1633801869" sldId="300"/>
            <ac:spMk id="4" creationId="{613AA522-F801-EB73-4200-5251C635C12B}"/>
          </ac:spMkLst>
        </pc:spChg>
        <pc:picChg chg="add mod">
          <ac:chgData name="Joel Kimmelshue" userId="3ce8bebf-50b7-4636-b62a-3a7dba3f893c" providerId="ADAL" clId="{EFC0EACA-7173-4E53-9461-E86D854DD549}" dt="2026-03-05T04:48:11.709" v="23"/>
          <ac:picMkLst>
            <pc:docMk/>
            <pc:sldMk cId="1633801869" sldId="300"/>
            <ac:picMk id="2" creationId="{CB993121-16C8-8671-66D4-006B81A957A2}"/>
          </ac:picMkLst>
        </pc:picChg>
      </pc:sldChg>
      <pc:sldChg chg="addSp modSp del">
        <pc:chgData name="Joel Kimmelshue" userId="3ce8bebf-50b7-4636-b62a-3a7dba3f893c" providerId="ADAL" clId="{EFC0EACA-7173-4E53-9461-E86D854DD549}" dt="2026-03-11T15:17:23.740" v="6673" actId="47"/>
        <pc:sldMkLst>
          <pc:docMk/>
          <pc:sldMk cId="2580490877" sldId="301"/>
        </pc:sldMkLst>
      </pc:sldChg>
      <pc:sldChg chg="addSp modSp del mod ord">
        <pc:chgData name="Joel Kimmelshue" userId="3ce8bebf-50b7-4636-b62a-3a7dba3f893c" providerId="ADAL" clId="{EFC0EACA-7173-4E53-9461-E86D854DD549}" dt="2026-03-11T15:14:40.784" v="6661" actId="47"/>
        <pc:sldMkLst>
          <pc:docMk/>
          <pc:sldMk cId="1243564392" sldId="303"/>
        </pc:sldMkLst>
        <pc:spChg chg="mod">
          <ac:chgData name="Joel Kimmelshue" userId="3ce8bebf-50b7-4636-b62a-3a7dba3f893c" providerId="ADAL" clId="{EFC0EACA-7173-4E53-9461-E86D854DD549}" dt="2026-03-11T15:09:24.746" v="6563"/>
          <ac:spMkLst>
            <pc:docMk/>
            <pc:sldMk cId="1243564392" sldId="303"/>
            <ac:spMk id="4" creationId="{9B6E28DB-8A63-E374-0F0F-67C31E9A42A3}"/>
          </ac:spMkLst>
        </pc:spChg>
      </pc:sldChg>
      <pc:sldChg chg="del ord">
        <pc:chgData name="Joel Kimmelshue" userId="3ce8bebf-50b7-4636-b62a-3a7dba3f893c" providerId="ADAL" clId="{EFC0EACA-7173-4E53-9461-E86D854DD549}" dt="2026-03-10T23:39:13.275" v="3300" actId="47"/>
        <pc:sldMkLst>
          <pc:docMk/>
          <pc:sldMk cId="182664252" sldId="439"/>
        </pc:sldMkLst>
      </pc:sldChg>
      <pc:sldChg chg="del ord">
        <pc:chgData name="Joel Kimmelshue" userId="3ce8bebf-50b7-4636-b62a-3a7dba3f893c" providerId="ADAL" clId="{EFC0EACA-7173-4E53-9461-E86D854DD549}" dt="2026-03-10T23:39:13.916" v="3301" actId="47"/>
        <pc:sldMkLst>
          <pc:docMk/>
          <pc:sldMk cId="2136850715" sldId="440"/>
        </pc:sldMkLst>
      </pc:sldChg>
      <pc:sldChg chg="addSp delSp modSp mod modNotesTx">
        <pc:chgData name="Joel Kimmelshue" userId="3ce8bebf-50b7-4636-b62a-3a7dba3f893c" providerId="ADAL" clId="{EFC0EACA-7173-4E53-9461-E86D854DD549}" dt="2026-03-11T00:40:12.081" v="3811"/>
        <pc:sldMkLst>
          <pc:docMk/>
          <pc:sldMk cId="1279618102" sldId="441"/>
        </pc:sldMkLst>
        <pc:spChg chg="add mod">
          <ac:chgData name="Joel Kimmelshue" userId="3ce8bebf-50b7-4636-b62a-3a7dba3f893c" providerId="ADAL" clId="{EFC0EACA-7173-4E53-9461-E86D854DD549}" dt="2026-03-10T23:03:35.642" v="3042" actId="1076"/>
          <ac:spMkLst>
            <pc:docMk/>
            <pc:sldMk cId="1279618102" sldId="441"/>
            <ac:spMk id="3" creationId="{009399A0-8459-431E-7F7C-EC10F4397381}"/>
          </ac:spMkLst>
        </pc:spChg>
        <pc:spChg chg="del">
          <ac:chgData name="Joel Kimmelshue" userId="3ce8bebf-50b7-4636-b62a-3a7dba3f893c" providerId="ADAL" clId="{EFC0EACA-7173-4E53-9461-E86D854DD549}" dt="2026-03-11T00:38:07.801" v="3721" actId="478"/>
          <ac:spMkLst>
            <pc:docMk/>
            <pc:sldMk cId="1279618102" sldId="441"/>
            <ac:spMk id="4" creationId="{C4292B31-3274-42B8-2240-9DF193BBA7C0}"/>
          </ac:spMkLst>
        </pc:spChg>
        <pc:spChg chg="add del mod">
          <ac:chgData name="Joel Kimmelshue" userId="3ce8bebf-50b7-4636-b62a-3a7dba3f893c" providerId="ADAL" clId="{EFC0EACA-7173-4E53-9461-E86D854DD549}" dt="2026-03-10T23:03:17.527" v="3038" actId="478"/>
          <ac:spMkLst>
            <pc:docMk/>
            <pc:sldMk cId="1279618102" sldId="441"/>
            <ac:spMk id="9" creationId="{2093AFFB-B00E-B9E4-95BA-E3C5113E4C8E}"/>
          </ac:spMkLst>
        </pc:spChg>
        <pc:spChg chg="add mod">
          <ac:chgData name="Joel Kimmelshue" userId="3ce8bebf-50b7-4636-b62a-3a7dba3f893c" providerId="ADAL" clId="{EFC0EACA-7173-4E53-9461-E86D854DD549}" dt="2026-03-11T00:37:06.350" v="3717" actId="1076"/>
          <ac:spMkLst>
            <pc:docMk/>
            <pc:sldMk cId="1279618102" sldId="441"/>
            <ac:spMk id="10" creationId="{A403C9D7-54B7-A16C-D86C-D1F5545A1114}"/>
          </ac:spMkLst>
        </pc:spChg>
        <pc:spChg chg="add del mod">
          <ac:chgData name="Joel Kimmelshue" userId="3ce8bebf-50b7-4636-b62a-3a7dba3f893c" providerId="ADAL" clId="{EFC0EACA-7173-4E53-9461-E86D854DD549}" dt="2026-03-11T00:38:45.032" v="3776" actId="478"/>
          <ac:spMkLst>
            <pc:docMk/>
            <pc:sldMk cId="1279618102" sldId="441"/>
            <ac:spMk id="12" creationId="{8B689514-48BE-B8C3-E13F-3BDC4A382D9E}"/>
          </ac:spMkLst>
        </pc:spChg>
        <pc:spChg chg="add mod">
          <ac:chgData name="Joel Kimmelshue" userId="3ce8bebf-50b7-4636-b62a-3a7dba3f893c" providerId="ADAL" clId="{EFC0EACA-7173-4E53-9461-E86D854DD549}" dt="2026-03-11T00:39:03.040" v="3804" actId="20577"/>
          <ac:spMkLst>
            <pc:docMk/>
            <pc:sldMk cId="1279618102" sldId="441"/>
            <ac:spMk id="13" creationId="{2A6B2128-9FAF-1018-E7E8-8CE38EA5BD1F}"/>
          </ac:spMkLst>
        </pc:spChg>
        <pc:spChg chg="add mod">
          <ac:chgData name="Joel Kimmelshue" userId="3ce8bebf-50b7-4636-b62a-3a7dba3f893c" providerId="ADAL" clId="{EFC0EACA-7173-4E53-9461-E86D854DD549}" dt="2026-03-11T00:40:12.081" v="3811"/>
          <ac:spMkLst>
            <pc:docMk/>
            <pc:sldMk cId="1279618102" sldId="441"/>
            <ac:spMk id="14" creationId="{3C3EB5B8-B08B-A86A-B326-414A3CA62345}"/>
          </ac:spMkLst>
        </pc:spChg>
        <pc:picChg chg="add mod">
          <ac:chgData name="Joel Kimmelshue" userId="3ce8bebf-50b7-4636-b62a-3a7dba3f893c" providerId="ADAL" clId="{EFC0EACA-7173-4E53-9461-E86D854DD549}" dt="2026-03-05T04:47:49.483" v="13"/>
          <ac:picMkLst>
            <pc:docMk/>
            <pc:sldMk cId="1279618102" sldId="441"/>
            <ac:picMk id="2" creationId="{C5D93A69-8FF1-0A37-0341-F50FF7965D64}"/>
          </ac:picMkLst>
        </pc:picChg>
        <pc:picChg chg="add del">
          <ac:chgData name="Joel Kimmelshue" userId="3ce8bebf-50b7-4636-b62a-3a7dba3f893c" providerId="ADAL" clId="{EFC0EACA-7173-4E53-9461-E86D854DD549}" dt="2026-03-11T00:38:40.285" v="3775" actId="478"/>
          <ac:picMkLst>
            <pc:docMk/>
            <pc:sldMk cId="1279618102" sldId="441"/>
            <ac:picMk id="5" creationId="{CEE62249-8019-F2A1-0E84-2D62FFA0935B}"/>
          </ac:picMkLst>
        </pc:picChg>
        <pc:picChg chg="del mod">
          <ac:chgData name="Joel Kimmelshue" userId="3ce8bebf-50b7-4636-b62a-3a7dba3f893c" providerId="ADAL" clId="{EFC0EACA-7173-4E53-9461-E86D854DD549}" dt="2026-03-10T23:02:56.678" v="3035" actId="21"/>
          <ac:picMkLst>
            <pc:docMk/>
            <pc:sldMk cId="1279618102" sldId="441"/>
            <ac:picMk id="6" creationId="{AC4918D1-8041-2D1E-75BE-6327C57B9139}"/>
          </ac:picMkLst>
        </pc:picChg>
        <pc:picChg chg="add mod">
          <ac:chgData name="Joel Kimmelshue" userId="3ce8bebf-50b7-4636-b62a-3a7dba3f893c" providerId="ADAL" clId="{EFC0EACA-7173-4E53-9461-E86D854DD549}" dt="2026-03-11T00:37:24.097" v="3720" actId="208"/>
          <ac:picMkLst>
            <pc:docMk/>
            <pc:sldMk cId="1279618102" sldId="441"/>
            <ac:picMk id="7" creationId="{8B6E8EFD-5A55-3E34-686E-6981CF6375C4}"/>
          </ac:picMkLst>
        </pc:picChg>
      </pc:sldChg>
      <pc:sldChg chg="addSp delSp modSp mod">
        <pc:chgData name="Joel Kimmelshue" userId="3ce8bebf-50b7-4636-b62a-3a7dba3f893c" providerId="ADAL" clId="{EFC0EACA-7173-4E53-9461-E86D854DD549}" dt="2026-03-10T23:51:54.012" v="3315" actId="208"/>
        <pc:sldMkLst>
          <pc:docMk/>
          <pc:sldMk cId="134060814" sldId="443"/>
        </pc:sldMkLst>
        <pc:spChg chg="del mod">
          <ac:chgData name="Joel Kimmelshue" userId="3ce8bebf-50b7-4636-b62a-3a7dba3f893c" providerId="ADAL" clId="{EFC0EACA-7173-4E53-9461-E86D854DD549}" dt="2026-03-10T22:54:13.365" v="2809" actId="478"/>
          <ac:spMkLst>
            <pc:docMk/>
            <pc:sldMk cId="134060814" sldId="443"/>
            <ac:spMk id="2" creationId="{BFFB2B62-8596-188B-355C-7578AE9DC502}"/>
          </ac:spMkLst>
        </pc:spChg>
        <pc:spChg chg="add mod">
          <ac:chgData name="Joel Kimmelshue" userId="3ce8bebf-50b7-4636-b62a-3a7dba3f893c" providerId="ADAL" clId="{EFC0EACA-7173-4E53-9461-E86D854DD549}" dt="2026-03-10T22:56:19.009" v="3029" actId="20577"/>
          <ac:spMkLst>
            <pc:docMk/>
            <pc:sldMk cId="134060814" sldId="443"/>
            <ac:spMk id="7" creationId="{5F0809E1-53B8-D9C4-3E55-941AF3F98177}"/>
          </ac:spMkLst>
        </pc:spChg>
        <pc:picChg chg="add mod">
          <ac:chgData name="Joel Kimmelshue" userId="3ce8bebf-50b7-4636-b62a-3a7dba3f893c" providerId="ADAL" clId="{EFC0EACA-7173-4E53-9461-E86D854DD549}" dt="2026-03-05T04:47:42.585" v="10"/>
          <ac:picMkLst>
            <pc:docMk/>
            <pc:sldMk cId="134060814" sldId="443"/>
            <ac:picMk id="3" creationId="{DD3011A1-92B6-0F5A-E505-3D01EE558FFF}"/>
          </ac:picMkLst>
        </pc:picChg>
        <pc:picChg chg="mod">
          <ac:chgData name="Joel Kimmelshue" userId="3ce8bebf-50b7-4636-b62a-3a7dba3f893c" providerId="ADAL" clId="{EFC0EACA-7173-4E53-9461-E86D854DD549}" dt="2026-03-10T23:51:54.012" v="3315" actId="208"/>
          <ac:picMkLst>
            <pc:docMk/>
            <pc:sldMk cId="134060814" sldId="443"/>
            <ac:picMk id="6" creationId="{61F5CB55-1952-82EA-29DF-186FDDE07498}"/>
          </ac:picMkLst>
        </pc:picChg>
      </pc:sldChg>
      <pc:sldChg chg="addSp modSp del">
        <pc:chgData name="Joel Kimmelshue" userId="3ce8bebf-50b7-4636-b62a-3a7dba3f893c" providerId="ADAL" clId="{EFC0EACA-7173-4E53-9461-E86D854DD549}" dt="2026-03-11T15:17:23.066" v="6672" actId="47"/>
        <pc:sldMkLst>
          <pc:docMk/>
          <pc:sldMk cId="249469844" sldId="444"/>
        </pc:sldMkLst>
      </pc:sldChg>
      <pc:sldChg chg="addSp modSp del mod modNotesTx">
        <pc:chgData name="Joel Kimmelshue" userId="3ce8bebf-50b7-4636-b62a-3a7dba3f893c" providerId="ADAL" clId="{EFC0EACA-7173-4E53-9461-E86D854DD549}" dt="2026-03-11T15:17:19.630" v="6667" actId="47"/>
        <pc:sldMkLst>
          <pc:docMk/>
          <pc:sldMk cId="1340368316" sldId="445"/>
        </pc:sldMkLst>
      </pc:sldChg>
      <pc:sldChg chg="addSp modSp del">
        <pc:chgData name="Joel Kimmelshue" userId="3ce8bebf-50b7-4636-b62a-3a7dba3f893c" providerId="ADAL" clId="{EFC0EACA-7173-4E53-9461-E86D854DD549}" dt="2026-03-11T15:17:21.733" v="6670" actId="47"/>
        <pc:sldMkLst>
          <pc:docMk/>
          <pc:sldMk cId="942698070" sldId="446"/>
        </pc:sldMkLst>
      </pc:sldChg>
      <pc:sldChg chg="addSp delSp modSp del mod ord">
        <pc:chgData name="Joel Kimmelshue" userId="3ce8bebf-50b7-4636-b62a-3a7dba3f893c" providerId="ADAL" clId="{EFC0EACA-7173-4E53-9461-E86D854DD549}" dt="2026-03-10T23:39:11.112" v="3297" actId="47"/>
        <pc:sldMkLst>
          <pc:docMk/>
          <pc:sldMk cId="2180312535" sldId="447"/>
        </pc:sldMkLst>
      </pc:sldChg>
      <pc:sldChg chg="del ord">
        <pc:chgData name="Joel Kimmelshue" userId="3ce8bebf-50b7-4636-b62a-3a7dba3f893c" providerId="ADAL" clId="{EFC0EACA-7173-4E53-9461-E86D854DD549}" dt="2026-03-10T23:39:11.928" v="3298" actId="47"/>
        <pc:sldMkLst>
          <pc:docMk/>
          <pc:sldMk cId="2273646317" sldId="448"/>
        </pc:sldMkLst>
      </pc:sldChg>
      <pc:sldChg chg="del ord">
        <pc:chgData name="Joel Kimmelshue" userId="3ce8bebf-50b7-4636-b62a-3a7dba3f893c" providerId="ADAL" clId="{EFC0EACA-7173-4E53-9461-E86D854DD549}" dt="2026-03-10T23:39:12.633" v="3299" actId="47"/>
        <pc:sldMkLst>
          <pc:docMk/>
          <pc:sldMk cId="1853699930" sldId="449"/>
        </pc:sldMkLst>
      </pc:sldChg>
      <pc:sldChg chg="new del">
        <pc:chgData name="Joel Kimmelshue" userId="3ce8bebf-50b7-4636-b62a-3a7dba3f893c" providerId="ADAL" clId="{EFC0EACA-7173-4E53-9461-E86D854DD549}" dt="2026-03-10T21:28:12.548" v="623" actId="47"/>
        <pc:sldMkLst>
          <pc:docMk/>
          <pc:sldMk cId="187838302" sldId="450"/>
        </pc:sldMkLst>
      </pc:sldChg>
      <pc:sldChg chg="addSp delSp modSp add mod setBg modNotesTx">
        <pc:chgData name="Joel Kimmelshue" userId="3ce8bebf-50b7-4636-b62a-3a7dba3f893c" providerId="ADAL" clId="{EFC0EACA-7173-4E53-9461-E86D854DD549}" dt="2026-03-10T23:04:48.048" v="3046" actId="1076"/>
        <pc:sldMkLst>
          <pc:docMk/>
          <pc:sldMk cId="2483399699" sldId="450"/>
        </pc:sldMkLst>
        <pc:spChg chg="mod">
          <ac:chgData name="Joel Kimmelshue" userId="3ce8bebf-50b7-4636-b62a-3a7dba3f893c" providerId="ADAL" clId="{EFC0EACA-7173-4E53-9461-E86D854DD549}" dt="2026-03-10T21:30:19.243" v="709" actId="20577"/>
          <ac:spMkLst>
            <pc:docMk/>
            <pc:sldMk cId="2483399699" sldId="450"/>
            <ac:spMk id="4" creationId="{004EB405-ABED-A4BE-6900-8B39BC1F21FD}"/>
          </ac:spMkLst>
        </pc:spChg>
        <pc:spChg chg="add del mod">
          <ac:chgData name="Joel Kimmelshue" userId="3ce8bebf-50b7-4636-b62a-3a7dba3f893c" providerId="ADAL" clId="{EFC0EACA-7173-4E53-9461-E86D854DD549}" dt="2026-03-10T21:33:47.806" v="1083" actId="20577"/>
          <ac:spMkLst>
            <pc:docMk/>
            <pc:sldMk cId="2483399699" sldId="450"/>
            <ac:spMk id="8" creationId="{3EA81EB6-372A-CDB7-A1FA-6583A71E869B}"/>
          </ac:spMkLst>
        </pc:spChg>
        <pc:picChg chg="del">
          <ac:chgData name="Joel Kimmelshue" userId="3ce8bebf-50b7-4636-b62a-3a7dba3f893c" providerId="ADAL" clId="{EFC0EACA-7173-4E53-9461-E86D854DD549}" dt="2026-03-10T21:28:23.319" v="625" actId="478"/>
          <ac:picMkLst>
            <pc:docMk/>
            <pc:sldMk cId="2483399699" sldId="450"/>
            <ac:picMk id="2" creationId="{168CBC53-DA05-E316-12F9-E7FBCDB2CAF7}"/>
          </ac:picMkLst>
        </pc:picChg>
        <pc:picChg chg="add del mod">
          <ac:chgData name="Joel Kimmelshue" userId="3ce8bebf-50b7-4636-b62a-3a7dba3f893c" providerId="ADAL" clId="{EFC0EACA-7173-4E53-9461-E86D854DD549}" dt="2026-03-10T23:04:48.048" v="3046" actId="1076"/>
          <ac:picMkLst>
            <pc:docMk/>
            <pc:sldMk cId="2483399699" sldId="450"/>
            <ac:picMk id="3" creationId="{9BDDD9DC-B691-1EBF-EDCD-A0D71AC2FD88}"/>
          </ac:picMkLst>
        </pc:picChg>
        <pc:picChg chg="add del">
          <ac:chgData name="Joel Kimmelshue" userId="3ce8bebf-50b7-4636-b62a-3a7dba3f893c" providerId="ADAL" clId="{EFC0EACA-7173-4E53-9461-E86D854DD549}" dt="2026-03-10T21:28:31.696" v="631" actId="478"/>
          <ac:picMkLst>
            <pc:docMk/>
            <pc:sldMk cId="2483399699" sldId="450"/>
            <ac:picMk id="5" creationId="{F8584BCD-03B4-18E9-F17D-CCDADFCE72A2}"/>
          </ac:picMkLst>
        </pc:picChg>
      </pc:sldChg>
      <pc:sldChg chg="modSp add mod ord modNotesTx">
        <pc:chgData name="Joel Kimmelshue" userId="3ce8bebf-50b7-4636-b62a-3a7dba3f893c" providerId="ADAL" clId="{EFC0EACA-7173-4E53-9461-E86D854DD549}" dt="2026-03-10T23:06:35.244" v="3049"/>
        <pc:sldMkLst>
          <pc:docMk/>
          <pc:sldMk cId="126888656" sldId="451"/>
        </pc:sldMkLst>
        <pc:spChg chg="mod">
          <ac:chgData name="Joel Kimmelshue" userId="3ce8bebf-50b7-4636-b62a-3a7dba3f893c" providerId="ADAL" clId="{EFC0EACA-7173-4E53-9461-E86D854DD549}" dt="2026-03-10T21:34:25.995" v="1099" actId="20577"/>
          <ac:spMkLst>
            <pc:docMk/>
            <pc:sldMk cId="126888656" sldId="451"/>
            <ac:spMk id="4" creationId="{E7B8EB4A-B2B1-99E8-2E0C-45541ED8B263}"/>
          </ac:spMkLst>
        </pc:spChg>
        <pc:spChg chg="mod">
          <ac:chgData name="Joel Kimmelshue" userId="3ce8bebf-50b7-4636-b62a-3a7dba3f893c" providerId="ADAL" clId="{EFC0EACA-7173-4E53-9461-E86D854DD549}" dt="2026-03-10T21:53:56.547" v="1780" actId="20577"/>
          <ac:spMkLst>
            <pc:docMk/>
            <pc:sldMk cId="126888656" sldId="451"/>
            <ac:spMk id="8" creationId="{64E00316-D595-1B93-9831-D502C328CFB9}"/>
          </ac:spMkLst>
        </pc:spChg>
        <pc:picChg chg="mod">
          <ac:chgData name="Joel Kimmelshue" userId="3ce8bebf-50b7-4636-b62a-3a7dba3f893c" providerId="ADAL" clId="{EFC0EACA-7173-4E53-9461-E86D854DD549}" dt="2026-03-10T23:04:45.473" v="3045" actId="1076"/>
          <ac:picMkLst>
            <pc:docMk/>
            <pc:sldMk cId="126888656" sldId="451"/>
            <ac:picMk id="3" creationId="{FCB3DBC7-A993-7B6D-0954-8CF36B5F1017}"/>
          </ac:picMkLst>
        </pc:picChg>
      </pc:sldChg>
      <pc:sldChg chg="addSp delSp modSp add mod">
        <pc:chgData name="Joel Kimmelshue" userId="3ce8bebf-50b7-4636-b62a-3a7dba3f893c" providerId="ADAL" clId="{EFC0EACA-7173-4E53-9461-E86D854DD549}" dt="2026-03-10T23:39:39.057" v="3302" actId="1076"/>
        <pc:sldMkLst>
          <pc:docMk/>
          <pc:sldMk cId="904464996" sldId="452"/>
        </pc:sldMkLst>
        <pc:spChg chg="mod">
          <ac:chgData name="Joel Kimmelshue" userId="3ce8bebf-50b7-4636-b62a-3a7dba3f893c" providerId="ADAL" clId="{EFC0EACA-7173-4E53-9461-E86D854DD549}" dt="2026-03-10T23:07:10.082" v="3069" actId="20577"/>
          <ac:spMkLst>
            <pc:docMk/>
            <pc:sldMk cId="904464996" sldId="452"/>
            <ac:spMk id="4" creationId="{9DD62462-AD91-EEA9-DC57-DACD1BAE8A2A}"/>
          </ac:spMkLst>
        </pc:spChg>
        <pc:spChg chg="add del mod">
          <ac:chgData name="Joel Kimmelshue" userId="3ce8bebf-50b7-4636-b62a-3a7dba3f893c" providerId="ADAL" clId="{EFC0EACA-7173-4E53-9461-E86D854DD549}" dt="2026-03-10T23:07:30.877" v="3076" actId="478"/>
          <ac:spMkLst>
            <pc:docMk/>
            <pc:sldMk cId="904464996" sldId="452"/>
            <ac:spMk id="6" creationId="{5A02C8B6-B310-D611-028C-435FB3A09FC9}"/>
          </ac:spMkLst>
        </pc:spChg>
        <pc:spChg chg="del mod">
          <ac:chgData name="Joel Kimmelshue" userId="3ce8bebf-50b7-4636-b62a-3a7dba3f893c" providerId="ADAL" clId="{EFC0EACA-7173-4E53-9461-E86D854DD549}" dt="2026-03-10T23:07:27.353" v="3075" actId="478"/>
          <ac:spMkLst>
            <pc:docMk/>
            <pc:sldMk cId="904464996" sldId="452"/>
            <ac:spMk id="8" creationId="{ACCD63D8-099C-B2E0-8937-A350A5812D38}"/>
          </ac:spMkLst>
        </pc:spChg>
        <pc:spChg chg="add mod">
          <ac:chgData name="Joel Kimmelshue" userId="3ce8bebf-50b7-4636-b62a-3a7dba3f893c" providerId="ADAL" clId="{EFC0EACA-7173-4E53-9461-E86D854DD549}" dt="2026-03-10T23:10:24.504" v="3143" actId="1076"/>
          <ac:spMkLst>
            <pc:docMk/>
            <pc:sldMk cId="904464996" sldId="452"/>
            <ac:spMk id="9" creationId="{C28FA39B-55D4-FC8B-11FE-2D4CD91EB8D2}"/>
          </ac:spMkLst>
        </pc:spChg>
        <pc:spChg chg="add mod">
          <ac:chgData name="Joel Kimmelshue" userId="3ce8bebf-50b7-4636-b62a-3a7dba3f893c" providerId="ADAL" clId="{EFC0EACA-7173-4E53-9461-E86D854DD549}" dt="2026-03-10T23:39:39.057" v="3302" actId="1076"/>
          <ac:spMkLst>
            <pc:docMk/>
            <pc:sldMk cId="904464996" sldId="452"/>
            <ac:spMk id="18" creationId="{2CBF67DC-76B4-B264-D535-DD106D7E2361}"/>
          </ac:spMkLst>
        </pc:spChg>
        <pc:picChg chg="del">
          <ac:chgData name="Joel Kimmelshue" userId="3ce8bebf-50b7-4636-b62a-3a7dba3f893c" providerId="ADAL" clId="{EFC0EACA-7173-4E53-9461-E86D854DD549}" dt="2026-03-10T23:08:01.042" v="3079" actId="478"/>
          <ac:picMkLst>
            <pc:docMk/>
            <pc:sldMk cId="904464996" sldId="452"/>
            <ac:picMk id="3" creationId="{19B54505-61A1-CFB6-A2E0-619C8723CD32}"/>
          </ac:picMkLst>
        </pc:picChg>
        <pc:picChg chg="mod">
          <ac:chgData name="Joel Kimmelshue" userId="3ce8bebf-50b7-4636-b62a-3a7dba3f893c" providerId="ADAL" clId="{EFC0EACA-7173-4E53-9461-E86D854DD549}" dt="2026-03-10T23:08:47.858" v="3086" actId="208"/>
          <ac:picMkLst>
            <pc:docMk/>
            <pc:sldMk cId="904464996" sldId="452"/>
            <ac:picMk id="5" creationId="{AAD50386-0607-6CC9-C7BD-01A35910F787}"/>
          </ac:picMkLst>
        </pc:picChg>
        <pc:picChg chg="add mod">
          <ac:chgData name="Joel Kimmelshue" userId="3ce8bebf-50b7-4636-b62a-3a7dba3f893c" providerId="ADAL" clId="{EFC0EACA-7173-4E53-9461-E86D854DD549}" dt="2026-03-10T23:08:51.908" v="3087" actId="208"/>
          <ac:picMkLst>
            <pc:docMk/>
            <pc:sldMk cId="904464996" sldId="452"/>
            <ac:picMk id="12" creationId="{C6ACEC61-4EF5-CB4B-3271-11478430024A}"/>
          </ac:picMkLst>
        </pc:picChg>
        <pc:cxnChg chg="add mod">
          <ac:chgData name="Joel Kimmelshue" userId="3ce8bebf-50b7-4636-b62a-3a7dba3f893c" providerId="ADAL" clId="{EFC0EACA-7173-4E53-9461-E86D854DD549}" dt="2026-03-10T23:10:32.126" v="3145" actId="14100"/>
          <ac:cxnSpMkLst>
            <pc:docMk/>
            <pc:sldMk cId="904464996" sldId="452"/>
            <ac:cxnSpMk id="11" creationId="{DF24469B-77EE-C075-06E0-E0E68554EC0A}"/>
          </ac:cxnSpMkLst>
        </pc:cxnChg>
      </pc:sldChg>
      <pc:sldChg chg="addSp delSp modSp add mod setBg">
        <pc:chgData name="Joel Kimmelshue" userId="3ce8bebf-50b7-4636-b62a-3a7dba3f893c" providerId="ADAL" clId="{EFC0EACA-7173-4E53-9461-E86D854DD549}" dt="2026-03-10T23:48:33.179" v="3311" actId="14100"/>
        <pc:sldMkLst>
          <pc:docMk/>
          <pc:sldMk cId="47279005" sldId="453"/>
        </pc:sldMkLst>
        <pc:spChg chg="add del mod">
          <ac:chgData name="Joel Kimmelshue" userId="3ce8bebf-50b7-4636-b62a-3a7dba3f893c" providerId="ADAL" clId="{EFC0EACA-7173-4E53-9461-E86D854DD549}" dt="2026-03-10T23:48:12.714" v="3307" actId="478"/>
          <ac:spMkLst>
            <pc:docMk/>
            <pc:sldMk cId="47279005" sldId="453"/>
            <ac:spMk id="8" creationId="{792F8720-F752-579F-3C1B-C76D2E647EBF}"/>
          </ac:spMkLst>
        </pc:spChg>
        <pc:picChg chg="del">
          <ac:chgData name="Joel Kimmelshue" userId="3ce8bebf-50b7-4636-b62a-3a7dba3f893c" providerId="ADAL" clId="{EFC0EACA-7173-4E53-9461-E86D854DD549}" dt="2026-03-10T23:48:02.172" v="3304" actId="478"/>
          <ac:picMkLst>
            <pc:docMk/>
            <pc:sldMk cId="47279005" sldId="453"/>
            <ac:picMk id="6" creationId="{10362DA0-739A-C685-836B-3C941C0298D4}"/>
          </ac:picMkLst>
        </pc:picChg>
        <pc:picChg chg="add mod">
          <ac:chgData name="Joel Kimmelshue" userId="3ce8bebf-50b7-4636-b62a-3a7dba3f893c" providerId="ADAL" clId="{EFC0EACA-7173-4E53-9461-E86D854DD549}" dt="2026-03-10T23:48:33.179" v="3311" actId="14100"/>
          <ac:picMkLst>
            <pc:docMk/>
            <pc:sldMk cId="47279005" sldId="453"/>
            <ac:picMk id="9" creationId="{E9B93919-2294-18F7-0A81-F82CC34D0CE1}"/>
          </ac:picMkLst>
        </pc:picChg>
      </pc:sldChg>
      <pc:sldChg chg="add del">
        <pc:chgData name="Joel Kimmelshue" userId="3ce8bebf-50b7-4636-b62a-3a7dba3f893c" providerId="ADAL" clId="{EFC0EACA-7173-4E53-9461-E86D854DD549}" dt="2026-03-10T23:07:19.090" v="3072"/>
        <pc:sldMkLst>
          <pc:docMk/>
          <pc:sldMk cId="4108904432" sldId="453"/>
        </pc:sldMkLst>
      </pc:sldChg>
      <pc:sldChg chg="addSp delSp modSp add mod ord setBg">
        <pc:chgData name="Joel Kimmelshue" userId="3ce8bebf-50b7-4636-b62a-3a7dba3f893c" providerId="ADAL" clId="{EFC0EACA-7173-4E53-9461-E86D854DD549}" dt="2026-03-11T00:48:51.410" v="4355"/>
        <pc:sldMkLst>
          <pc:docMk/>
          <pc:sldMk cId="465674723" sldId="454"/>
        </pc:sldMkLst>
        <pc:spChg chg="del mod">
          <ac:chgData name="Joel Kimmelshue" userId="3ce8bebf-50b7-4636-b62a-3a7dba3f893c" providerId="ADAL" clId="{EFC0EACA-7173-4E53-9461-E86D854DD549}" dt="2026-03-11T00:40:01.170" v="3809" actId="478"/>
          <ac:spMkLst>
            <pc:docMk/>
            <pc:sldMk cId="465674723" sldId="454"/>
            <ac:spMk id="4" creationId="{0E0A3FBD-3686-108F-6DE3-7C1E70673ACF}"/>
          </ac:spMkLst>
        </pc:spChg>
        <pc:spChg chg="del mod">
          <ac:chgData name="Joel Kimmelshue" userId="3ce8bebf-50b7-4636-b62a-3a7dba3f893c" providerId="ADAL" clId="{EFC0EACA-7173-4E53-9461-E86D854DD549}" dt="2026-03-11T00:10:34.617" v="3428" actId="478"/>
          <ac:spMkLst>
            <pc:docMk/>
            <pc:sldMk cId="465674723" sldId="454"/>
            <ac:spMk id="6" creationId="{2C242548-5CBA-722E-B1D9-E8875F07EE62}"/>
          </ac:spMkLst>
        </pc:spChg>
        <pc:spChg chg="add del mod">
          <ac:chgData name="Joel Kimmelshue" userId="3ce8bebf-50b7-4636-b62a-3a7dba3f893c" providerId="ADAL" clId="{EFC0EACA-7173-4E53-9461-E86D854DD549}" dt="2026-03-11T00:10:40.830" v="3429" actId="478"/>
          <ac:spMkLst>
            <pc:docMk/>
            <pc:sldMk cId="465674723" sldId="454"/>
            <ac:spMk id="13" creationId="{00CDFA1A-3DAC-4A33-A2EB-E74D1DB4D3D3}"/>
          </ac:spMkLst>
        </pc:spChg>
        <pc:spChg chg="add del mod">
          <ac:chgData name="Joel Kimmelshue" userId="3ce8bebf-50b7-4636-b62a-3a7dba3f893c" providerId="ADAL" clId="{EFC0EACA-7173-4E53-9461-E86D854DD549}" dt="2026-03-11T00:40:05.468" v="3810" actId="478"/>
          <ac:spMkLst>
            <pc:docMk/>
            <pc:sldMk cId="465674723" sldId="454"/>
            <ac:spMk id="16" creationId="{E4461C5D-A60F-0ECE-2BFF-63942F06FE82}"/>
          </ac:spMkLst>
        </pc:spChg>
        <pc:spChg chg="add mod">
          <ac:chgData name="Joel Kimmelshue" userId="3ce8bebf-50b7-4636-b62a-3a7dba3f893c" providerId="ADAL" clId="{EFC0EACA-7173-4E53-9461-E86D854DD549}" dt="2026-03-11T00:40:33.106" v="3852" actId="20577"/>
          <ac:spMkLst>
            <pc:docMk/>
            <pc:sldMk cId="465674723" sldId="454"/>
            <ac:spMk id="18" creationId="{765FE3E0-F314-0B25-B6BB-8E0000DD1859}"/>
          </ac:spMkLst>
        </pc:spChg>
        <pc:picChg chg="mod">
          <ac:chgData name="Joel Kimmelshue" userId="3ce8bebf-50b7-4636-b62a-3a7dba3f893c" providerId="ADAL" clId="{EFC0EACA-7173-4E53-9461-E86D854DD549}" dt="2026-03-11T00:11:25.726" v="3495" actId="1076"/>
          <ac:picMkLst>
            <pc:docMk/>
            <pc:sldMk cId="465674723" sldId="454"/>
            <ac:picMk id="2" creationId="{39F9BC0A-6185-5923-B9BB-718F4AFC9F46}"/>
          </ac:picMkLst>
        </pc:picChg>
        <pc:picChg chg="add mod">
          <ac:chgData name="Joel Kimmelshue" userId="3ce8bebf-50b7-4636-b62a-3a7dba3f893c" providerId="ADAL" clId="{EFC0EACA-7173-4E53-9461-E86D854DD549}" dt="2026-03-11T00:11:45.465" v="3497" actId="1076"/>
          <ac:picMkLst>
            <pc:docMk/>
            <pc:sldMk cId="465674723" sldId="454"/>
            <ac:picMk id="7" creationId="{2B6178F5-0AE8-A81E-222C-43B892B5F2A4}"/>
          </ac:picMkLst>
        </pc:picChg>
        <pc:picChg chg="add mod ord">
          <ac:chgData name="Joel Kimmelshue" userId="3ce8bebf-50b7-4636-b62a-3a7dba3f893c" providerId="ADAL" clId="{EFC0EACA-7173-4E53-9461-E86D854DD549}" dt="2026-03-11T00:39:41.480" v="3808" actId="1076"/>
          <ac:picMkLst>
            <pc:docMk/>
            <pc:sldMk cId="465674723" sldId="454"/>
            <ac:picMk id="9" creationId="{925A59D2-611B-6586-F0BA-BB1196AEB25C}"/>
          </ac:picMkLst>
        </pc:picChg>
        <pc:picChg chg="add mod">
          <ac:chgData name="Joel Kimmelshue" userId="3ce8bebf-50b7-4636-b62a-3a7dba3f893c" providerId="ADAL" clId="{EFC0EACA-7173-4E53-9461-E86D854DD549}" dt="2026-03-11T00:39:27.782" v="3805" actId="1076"/>
          <ac:picMkLst>
            <pc:docMk/>
            <pc:sldMk cId="465674723" sldId="454"/>
            <ac:picMk id="11" creationId="{47CBD9E6-9E01-1950-6578-A7DD9E8FDC1A}"/>
          </ac:picMkLst>
        </pc:picChg>
        <pc:picChg chg="del">
          <ac:chgData name="Joel Kimmelshue" userId="3ce8bebf-50b7-4636-b62a-3a7dba3f893c" providerId="ADAL" clId="{EFC0EACA-7173-4E53-9461-E86D854DD549}" dt="2026-03-11T00:05:08.099" v="3388" actId="478"/>
          <ac:picMkLst>
            <pc:docMk/>
            <pc:sldMk cId="465674723" sldId="454"/>
            <ac:picMk id="15" creationId="{FAB24649-5872-4DB2-B4CB-4FF21DF2F8CA}"/>
          </ac:picMkLst>
        </pc:picChg>
        <pc:cxnChg chg="del">
          <ac:chgData name="Joel Kimmelshue" userId="3ce8bebf-50b7-4636-b62a-3a7dba3f893c" providerId="ADAL" clId="{EFC0EACA-7173-4E53-9461-E86D854DD549}" dt="2026-03-11T00:05:10.910" v="3389" actId="478"/>
          <ac:cxnSpMkLst>
            <pc:docMk/>
            <pc:sldMk cId="465674723" sldId="454"/>
            <ac:cxnSpMk id="17" creationId="{8C1A81A9-2A23-7D9A-CAC6-B6D6969D0998}"/>
          </ac:cxnSpMkLst>
        </pc:cxnChg>
      </pc:sldChg>
      <pc:sldChg chg="addSp delSp modSp add mod ord">
        <pc:chgData name="Joel Kimmelshue" userId="3ce8bebf-50b7-4636-b62a-3a7dba3f893c" providerId="ADAL" clId="{EFC0EACA-7173-4E53-9461-E86D854DD549}" dt="2026-03-11T00:58:56.538" v="4905"/>
        <pc:sldMkLst>
          <pc:docMk/>
          <pc:sldMk cId="220098267" sldId="455"/>
        </pc:sldMkLst>
        <pc:spChg chg="mod ord">
          <ac:chgData name="Joel Kimmelshue" userId="3ce8bebf-50b7-4636-b62a-3a7dba3f893c" providerId="ADAL" clId="{EFC0EACA-7173-4E53-9461-E86D854DD549}" dt="2026-03-11T00:55:31.896" v="4866" actId="166"/>
          <ac:spMkLst>
            <pc:docMk/>
            <pc:sldMk cId="220098267" sldId="455"/>
            <ac:spMk id="4" creationId="{2341B96A-EBF8-4C79-9F03-D2ADC66E8D6A}"/>
          </ac:spMkLst>
        </pc:spChg>
        <pc:picChg chg="add mod">
          <ac:chgData name="Joel Kimmelshue" userId="3ce8bebf-50b7-4636-b62a-3a7dba3f893c" providerId="ADAL" clId="{EFC0EACA-7173-4E53-9461-E86D854DD549}" dt="2026-03-11T00:55:52.289" v="4868" actId="1076"/>
          <ac:picMkLst>
            <pc:docMk/>
            <pc:sldMk cId="220098267" sldId="455"/>
            <ac:picMk id="6" creationId="{7FD397FB-2622-C519-935C-B47ED8E94BED}"/>
          </ac:picMkLst>
        </pc:picChg>
        <pc:picChg chg="del">
          <ac:chgData name="Joel Kimmelshue" userId="3ce8bebf-50b7-4636-b62a-3a7dba3f893c" providerId="ADAL" clId="{EFC0EACA-7173-4E53-9461-E86D854DD549}" dt="2026-03-11T00:14:16.525" v="3541" actId="478"/>
          <ac:picMkLst>
            <pc:docMk/>
            <pc:sldMk cId="220098267" sldId="455"/>
            <ac:picMk id="7" creationId="{30AF4AB6-1402-1FAC-6563-8BF8BC1C93E9}"/>
          </ac:picMkLst>
        </pc:picChg>
        <pc:picChg chg="del">
          <ac:chgData name="Joel Kimmelshue" userId="3ce8bebf-50b7-4636-b62a-3a7dba3f893c" providerId="ADAL" clId="{EFC0EACA-7173-4E53-9461-E86D854DD549}" dt="2026-03-11T00:12:53.490" v="3505" actId="478"/>
          <ac:picMkLst>
            <pc:docMk/>
            <pc:sldMk cId="220098267" sldId="455"/>
            <ac:picMk id="9" creationId="{A3E243B5-5154-3EFB-FB77-FAB61B2D4B75}"/>
          </ac:picMkLst>
        </pc:picChg>
        <pc:picChg chg="add mod ord">
          <ac:chgData name="Joel Kimmelshue" userId="3ce8bebf-50b7-4636-b62a-3a7dba3f893c" providerId="ADAL" clId="{EFC0EACA-7173-4E53-9461-E86D854DD549}" dt="2026-03-11T00:55:52.289" v="4868" actId="1076"/>
          <ac:picMkLst>
            <pc:docMk/>
            <pc:sldMk cId="220098267" sldId="455"/>
            <ac:picMk id="10" creationId="{F3E5648C-9398-7731-94BA-DD388AAE360C}"/>
          </ac:picMkLst>
        </pc:picChg>
        <pc:picChg chg="del">
          <ac:chgData name="Joel Kimmelshue" userId="3ce8bebf-50b7-4636-b62a-3a7dba3f893c" providerId="ADAL" clId="{EFC0EACA-7173-4E53-9461-E86D854DD549}" dt="2026-03-11T00:12:53.064" v="3504" actId="478"/>
          <ac:picMkLst>
            <pc:docMk/>
            <pc:sldMk cId="220098267" sldId="455"/>
            <ac:picMk id="11" creationId="{B954FE1F-61D0-549D-8A36-CC174F5DB779}"/>
          </ac:picMkLst>
        </pc:picChg>
        <pc:picChg chg="add mod">
          <ac:chgData name="Joel Kimmelshue" userId="3ce8bebf-50b7-4636-b62a-3a7dba3f893c" providerId="ADAL" clId="{EFC0EACA-7173-4E53-9461-E86D854DD549}" dt="2026-03-11T00:55:52.289" v="4868" actId="1076"/>
          <ac:picMkLst>
            <pc:docMk/>
            <pc:sldMk cId="220098267" sldId="455"/>
            <ac:picMk id="13" creationId="{279A4008-4AD8-7074-E924-C41BE2192A16}"/>
          </ac:picMkLst>
        </pc:picChg>
      </pc:sldChg>
      <pc:sldChg chg="addSp delSp modSp add mod setBg">
        <pc:chgData name="Joel Kimmelshue" userId="3ce8bebf-50b7-4636-b62a-3a7dba3f893c" providerId="ADAL" clId="{EFC0EACA-7173-4E53-9461-E86D854DD549}" dt="2026-03-11T00:44:09.251" v="3863" actId="208"/>
        <pc:sldMkLst>
          <pc:docMk/>
          <pc:sldMk cId="3562123255" sldId="456"/>
        </pc:sldMkLst>
        <pc:spChg chg="del">
          <ac:chgData name="Joel Kimmelshue" userId="3ce8bebf-50b7-4636-b62a-3a7dba3f893c" providerId="ADAL" clId="{EFC0EACA-7173-4E53-9461-E86D854DD549}" dt="2026-03-11T00:43:40.594" v="3856" actId="478"/>
          <ac:spMkLst>
            <pc:docMk/>
            <pc:sldMk cId="3562123255" sldId="456"/>
            <ac:spMk id="10" creationId="{8529E717-7F9B-6A13-E5F5-FE81CEAD7205}"/>
          </ac:spMkLst>
        </pc:spChg>
        <pc:picChg chg="del">
          <ac:chgData name="Joel Kimmelshue" userId="3ce8bebf-50b7-4636-b62a-3a7dba3f893c" providerId="ADAL" clId="{EFC0EACA-7173-4E53-9461-E86D854DD549}" dt="2026-03-11T00:43:37.926" v="3855" actId="478"/>
          <ac:picMkLst>
            <pc:docMk/>
            <pc:sldMk cId="3562123255" sldId="456"/>
            <ac:picMk id="7" creationId="{A227CCC7-318A-9FF7-0A47-940772BE3AF9}"/>
          </ac:picMkLst>
        </pc:picChg>
        <pc:picChg chg="add mod">
          <ac:chgData name="Joel Kimmelshue" userId="3ce8bebf-50b7-4636-b62a-3a7dba3f893c" providerId="ADAL" clId="{EFC0EACA-7173-4E53-9461-E86D854DD549}" dt="2026-03-11T00:44:09.251" v="3863" actId="208"/>
          <ac:picMkLst>
            <pc:docMk/>
            <pc:sldMk cId="3562123255" sldId="456"/>
            <ac:picMk id="20" creationId="{F6AA2FF7-C616-D618-2E78-7604F31700D6}"/>
          </ac:picMkLst>
        </pc:picChg>
      </pc:sldChg>
      <pc:sldChg chg="addSp delSp modSp add mod">
        <pc:chgData name="Joel Kimmelshue" userId="3ce8bebf-50b7-4636-b62a-3a7dba3f893c" providerId="ADAL" clId="{EFC0EACA-7173-4E53-9461-E86D854DD549}" dt="2026-03-11T15:19:10.072" v="6683" actId="255"/>
        <pc:sldMkLst>
          <pc:docMk/>
          <pc:sldMk cId="2970135225" sldId="457"/>
        </pc:sldMkLst>
        <pc:spChg chg="del">
          <ac:chgData name="Joel Kimmelshue" userId="3ce8bebf-50b7-4636-b62a-3a7dba3f893c" providerId="ADAL" clId="{EFC0EACA-7173-4E53-9461-E86D854DD549}" dt="2026-03-11T00:44:55.772" v="3865" actId="478"/>
          <ac:spMkLst>
            <pc:docMk/>
            <pc:sldMk cId="2970135225" sldId="457"/>
            <ac:spMk id="4" creationId="{1D9D175A-5E8A-DA81-8191-49F982001754}"/>
          </ac:spMkLst>
        </pc:spChg>
        <pc:spChg chg="add del mod">
          <ac:chgData name="Joel Kimmelshue" userId="3ce8bebf-50b7-4636-b62a-3a7dba3f893c" providerId="ADAL" clId="{EFC0EACA-7173-4E53-9461-E86D854DD549}" dt="2026-03-11T00:44:57.726" v="3866" actId="478"/>
          <ac:spMkLst>
            <pc:docMk/>
            <pc:sldMk cId="2970135225" sldId="457"/>
            <ac:spMk id="6" creationId="{43D49A00-EBE4-E124-A241-F97D7F716DDE}"/>
          </ac:spMkLst>
        </pc:spChg>
        <pc:spChg chg="mod">
          <ac:chgData name="Joel Kimmelshue" userId="3ce8bebf-50b7-4636-b62a-3a7dba3f893c" providerId="ADAL" clId="{EFC0EACA-7173-4E53-9461-E86D854DD549}" dt="2026-03-11T15:19:10.072" v="6683" actId="255"/>
          <ac:spMkLst>
            <pc:docMk/>
            <pc:sldMk cId="2970135225" sldId="457"/>
            <ac:spMk id="8" creationId="{6F9E424C-17C2-20C7-8C38-7FB60BAFB84A}"/>
          </ac:spMkLst>
        </pc:spChg>
        <pc:spChg chg="add mod">
          <ac:chgData name="Joel Kimmelshue" userId="3ce8bebf-50b7-4636-b62a-3a7dba3f893c" providerId="ADAL" clId="{EFC0EACA-7173-4E53-9461-E86D854DD549}" dt="2026-03-11T00:45:14.556" v="3883" actId="20577"/>
          <ac:spMkLst>
            <pc:docMk/>
            <pc:sldMk cId="2970135225" sldId="457"/>
            <ac:spMk id="9" creationId="{E0FFFF9C-08AA-0FE3-ABA4-A6524954316A}"/>
          </ac:spMkLst>
        </pc:spChg>
      </pc:sldChg>
      <pc:sldChg chg="modSp add mod">
        <pc:chgData name="Joel Kimmelshue" userId="3ce8bebf-50b7-4636-b62a-3a7dba3f893c" providerId="ADAL" clId="{EFC0EACA-7173-4E53-9461-E86D854DD549}" dt="2026-03-11T15:25:18.997" v="6711" actId="20577"/>
        <pc:sldMkLst>
          <pc:docMk/>
          <pc:sldMk cId="3304575697" sldId="458"/>
        </pc:sldMkLst>
        <pc:spChg chg="mod">
          <ac:chgData name="Joel Kimmelshue" userId="3ce8bebf-50b7-4636-b62a-3a7dba3f893c" providerId="ADAL" clId="{EFC0EACA-7173-4E53-9461-E86D854DD549}" dt="2026-03-11T15:25:18.997" v="6711" actId="20577"/>
          <ac:spMkLst>
            <pc:docMk/>
            <pc:sldMk cId="3304575697" sldId="458"/>
            <ac:spMk id="8" creationId="{533A9AAB-567B-078D-47A9-A9235FA100A0}"/>
          </ac:spMkLst>
        </pc:spChg>
        <pc:spChg chg="mod">
          <ac:chgData name="Joel Kimmelshue" userId="3ce8bebf-50b7-4636-b62a-3a7dba3f893c" providerId="ADAL" clId="{EFC0EACA-7173-4E53-9461-E86D854DD549}" dt="2026-03-11T00:50:57.772" v="4383" actId="20577"/>
          <ac:spMkLst>
            <pc:docMk/>
            <pc:sldMk cId="3304575697" sldId="458"/>
            <ac:spMk id="9" creationId="{0BE9753C-9DB9-14C6-7F4A-D0C7138833FF}"/>
          </ac:spMkLst>
        </pc:spChg>
      </pc:sldChg>
      <pc:sldChg chg="addSp delSp modSp add mod setBg">
        <pc:chgData name="Joel Kimmelshue" userId="3ce8bebf-50b7-4636-b62a-3a7dba3f893c" providerId="ADAL" clId="{EFC0EACA-7173-4E53-9461-E86D854DD549}" dt="2026-03-11T15:27:44.396" v="6744" actId="255"/>
        <pc:sldMkLst>
          <pc:docMk/>
          <pc:sldMk cId="2199012641" sldId="459"/>
        </pc:sldMkLst>
        <pc:spChg chg="mod">
          <ac:chgData name="Joel Kimmelshue" userId="3ce8bebf-50b7-4636-b62a-3a7dba3f893c" providerId="ADAL" clId="{EFC0EACA-7173-4E53-9461-E86D854DD549}" dt="2026-03-11T00:59:06.314" v="4940" actId="20577"/>
          <ac:spMkLst>
            <pc:docMk/>
            <pc:sldMk cId="2199012641" sldId="459"/>
            <ac:spMk id="4" creationId="{A78B5949-DA6A-E8CB-57DD-2264C36D9975}"/>
          </ac:spMkLst>
        </pc:spChg>
        <pc:spChg chg="mod">
          <ac:chgData name="Joel Kimmelshue" userId="3ce8bebf-50b7-4636-b62a-3a7dba3f893c" providerId="ADAL" clId="{EFC0EACA-7173-4E53-9461-E86D854DD549}" dt="2026-03-11T15:27:44.396" v="6744" actId="255"/>
          <ac:spMkLst>
            <pc:docMk/>
            <pc:sldMk cId="2199012641" sldId="459"/>
            <ac:spMk id="6" creationId="{1E09B27B-EC72-6D33-713E-799399264B4E}"/>
          </ac:spMkLst>
        </pc:spChg>
        <pc:picChg chg="add mod">
          <ac:chgData name="Joel Kimmelshue" userId="3ce8bebf-50b7-4636-b62a-3a7dba3f893c" providerId="ADAL" clId="{EFC0EACA-7173-4E53-9461-E86D854DD549}" dt="2026-03-11T01:11:21.493" v="5046"/>
          <ac:picMkLst>
            <pc:docMk/>
            <pc:sldMk cId="2199012641" sldId="459"/>
            <ac:picMk id="3" creationId="{201258A1-B8B1-4E71-654D-AD1F5A06055C}"/>
          </ac:picMkLst>
        </pc:picChg>
        <pc:picChg chg="del">
          <ac:chgData name="Joel Kimmelshue" userId="3ce8bebf-50b7-4636-b62a-3a7dba3f893c" providerId="ADAL" clId="{EFC0EACA-7173-4E53-9461-E86D854DD549}" dt="2026-03-11T01:11:20.550" v="5045" actId="478"/>
          <ac:picMkLst>
            <pc:docMk/>
            <pc:sldMk cId="2199012641" sldId="459"/>
            <ac:picMk id="7" creationId="{E17E5FF4-CD3A-B3AB-094A-0BA836FA8C51}"/>
          </ac:picMkLst>
        </pc:picChg>
        <pc:cxnChg chg="del">
          <ac:chgData name="Joel Kimmelshue" userId="3ce8bebf-50b7-4636-b62a-3a7dba3f893c" providerId="ADAL" clId="{EFC0EACA-7173-4E53-9461-E86D854DD549}" dt="2026-03-11T14:54:19.988" v="5951" actId="478"/>
          <ac:cxnSpMkLst>
            <pc:docMk/>
            <pc:sldMk cId="2199012641" sldId="459"/>
            <ac:cxnSpMk id="8" creationId="{9FDF185E-9D81-D1CB-7B76-F517623A964E}"/>
          </ac:cxnSpMkLst>
        </pc:cxnChg>
      </pc:sldChg>
      <pc:sldChg chg="addSp delSp modSp add mod setBg">
        <pc:chgData name="Joel Kimmelshue" userId="3ce8bebf-50b7-4636-b62a-3a7dba3f893c" providerId="ADAL" clId="{EFC0EACA-7173-4E53-9461-E86D854DD549}" dt="2026-03-11T15:36:34.690" v="6769" actId="20577"/>
        <pc:sldMkLst>
          <pc:docMk/>
          <pc:sldMk cId="3319352421" sldId="460"/>
        </pc:sldMkLst>
        <pc:spChg chg="mod">
          <ac:chgData name="Joel Kimmelshue" userId="3ce8bebf-50b7-4636-b62a-3a7dba3f893c" providerId="ADAL" clId="{EFC0EACA-7173-4E53-9461-E86D854DD549}" dt="2026-03-11T15:00:28.457" v="6530" actId="20577"/>
          <ac:spMkLst>
            <pc:docMk/>
            <pc:sldMk cId="3319352421" sldId="460"/>
            <ac:spMk id="4" creationId="{A9052975-BBBF-B817-B68A-E470A46F62F6}"/>
          </ac:spMkLst>
        </pc:spChg>
        <pc:spChg chg="mod">
          <ac:chgData name="Joel Kimmelshue" userId="3ce8bebf-50b7-4636-b62a-3a7dba3f893c" providerId="ADAL" clId="{EFC0EACA-7173-4E53-9461-E86D854DD549}" dt="2026-03-11T15:36:34.690" v="6769" actId="20577"/>
          <ac:spMkLst>
            <pc:docMk/>
            <pc:sldMk cId="3319352421" sldId="460"/>
            <ac:spMk id="6" creationId="{D8533292-47DA-8FAF-82BC-085350012AFE}"/>
          </ac:spMkLst>
        </pc:spChg>
        <pc:picChg chg="add mod">
          <ac:chgData name="Joel Kimmelshue" userId="3ce8bebf-50b7-4636-b62a-3a7dba3f893c" providerId="ADAL" clId="{EFC0EACA-7173-4E53-9461-E86D854DD549}" dt="2026-03-11T14:54:40.812" v="5954"/>
          <ac:picMkLst>
            <pc:docMk/>
            <pc:sldMk cId="3319352421" sldId="460"/>
            <ac:picMk id="3" creationId="{1A67521A-14CD-C20B-FBC3-05C3CC8E7292}"/>
          </ac:picMkLst>
        </pc:picChg>
        <pc:picChg chg="del">
          <ac:chgData name="Joel Kimmelshue" userId="3ce8bebf-50b7-4636-b62a-3a7dba3f893c" providerId="ADAL" clId="{EFC0EACA-7173-4E53-9461-E86D854DD549}" dt="2026-03-11T14:54:31.471" v="5952" actId="478"/>
          <ac:picMkLst>
            <pc:docMk/>
            <pc:sldMk cId="3319352421" sldId="460"/>
            <ac:picMk id="7" creationId="{9B5FC84F-4A72-6D90-F273-A3C116030CCC}"/>
          </ac:picMkLst>
        </pc:picChg>
        <pc:cxnChg chg="del">
          <ac:chgData name="Joel Kimmelshue" userId="3ce8bebf-50b7-4636-b62a-3a7dba3f893c" providerId="ADAL" clId="{EFC0EACA-7173-4E53-9461-E86D854DD549}" dt="2026-03-11T14:54:33.994" v="5953" actId="478"/>
          <ac:cxnSpMkLst>
            <pc:docMk/>
            <pc:sldMk cId="3319352421" sldId="460"/>
            <ac:cxnSpMk id="8" creationId="{8F25FB2F-B28F-B5C5-8C56-611DA41EB1D4}"/>
          </ac:cxnSpMkLst>
        </pc:cxnChg>
      </pc:sldChg>
      <pc:sldChg chg="modSp add mod">
        <pc:chgData name="Joel Kimmelshue" userId="3ce8bebf-50b7-4636-b62a-3a7dba3f893c" providerId="ADAL" clId="{EFC0EACA-7173-4E53-9461-E86D854DD549}" dt="2026-03-11T15:19:56.242" v="6690" actId="207"/>
        <pc:sldMkLst>
          <pc:docMk/>
          <pc:sldMk cId="1212591358" sldId="461"/>
        </pc:sldMkLst>
        <pc:spChg chg="mod">
          <ac:chgData name="Joel Kimmelshue" userId="3ce8bebf-50b7-4636-b62a-3a7dba3f893c" providerId="ADAL" clId="{EFC0EACA-7173-4E53-9461-E86D854DD549}" dt="2026-03-11T15:19:56.242" v="6690" actId="207"/>
          <ac:spMkLst>
            <pc:docMk/>
            <pc:sldMk cId="1212591358" sldId="461"/>
            <ac:spMk id="8" creationId="{7AA1180D-371D-9259-962A-57AE987DE762}"/>
          </ac:spMkLst>
        </pc:spChg>
      </pc:sldChg>
      <pc:sldChg chg="add del setBg">
        <pc:chgData name="Joel Kimmelshue" userId="3ce8bebf-50b7-4636-b62a-3a7dba3f893c" providerId="ADAL" clId="{EFC0EACA-7173-4E53-9461-E86D854DD549}" dt="2026-03-11T15:15:09.743" v="6662" actId="47"/>
        <pc:sldMkLst>
          <pc:docMk/>
          <pc:sldMk cId="1649196360" sldId="461"/>
        </pc:sldMkLst>
      </pc:sldChg>
      <pc:sldChg chg="addSp delSp modSp add del mod setBg">
        <pc:chgData name="Joel Kimmelshue" userId="3ce8bebf-50b7-4636-b62a-3a7dba3f893c" providerId="ADAL" clId="{EFC0EACA-7173-4E53-9461-E86D854DD549}" dt="2026-03-11T15:14:33.615" v="6660" actId="47"/>
        <pc:sldMkLst>
          <pc:docMk/>
          <pc:sldMk cId="881077151" sldId="462"/>
        </pc:sldMkLst>
        <pc:spChg chg="mod">
          <ac:chgData name="Joel Kimmelshue" userId="3ce8bebf-50b7-4636-b62a-3a7dba3f893c" providerId="ADAL" clId="{EFC0EACA-7173-4E53-9461-E86D854DD549}" dt="2026-03-11T00:57:40.830" v="4901" actId="20577"/>
          <ac:spMkLst>
            <pc:docMk/>
            <pc:sldMk cId="881077151" sldId="462"/>
            <ac:spMk id="4" creationId="{5E7BDBF4-5339-0777-CD40-9DFEC2F85824}"/>
          </ac:spMkLst>
        </pc:spChg>
        <pc:spChg chg="mod">
          <ac:chgData name="Joel Kimmelshue" userId="3ce8bebf-50b7-4636-b62a-3a7dba3f893c" providerId="ADAL" clId="{EFC0EACA-7173-4E53-9461-E86D854DD549}" dt="2026-03-11T01:05:37.449" v="4951" actId="14100"/>
          <ac:spMkLst>
            <pc:docMk/>
            <pc:sldMk cId="881077151" sldId="462"/>
            <ac:spMk id="6" creationId="{FD1D07A9-F2DC-4998-FF30-DAEE587393FC}"/>
          </ac:spMkLst>
        </pc:spChg>
        <pc:picChg chg="add mod">
          <ac:chgData name="Joel Kimmelshue" userId="3ce8bebf-50b7-4636-b62a-3a7dba3f893c" providerId="ADAL" clId="{EFC0EACA-7173-4E53-9461-E86D854DD549}" dt="2026-03-11T01:05:34.588" v="4950" actId="1076"/>
          <ac:picMkLst>
            <pc:docMk/>
            <pc:sldMk cId="881077151" sldId="462"/>
            <ac:picMk id="3" creationId="{CA349541-D6C8-543A-4DFB-8BE3A9E961A7}"/>
          </ac:picMkLst>
        </pc:picChg>
        <pc:picChg chg="del">
          <ac:chgData name="Joel Kimmelshue" userId="3ce8bebf-50b7-4636-b62a-3a7dba3f893c" providerId="ADAL" clId="{EFC0EACA-7173-4E53-9461-E86D854DD549}" dt="2026-03-11T01:05:11.048" v="4941" actId="478"/>
          <ac:picMkLst>
            <pc:docMk/>
            <pc:sldMk cId="881077151" sldId="462"/>
            <ac:picMk id="7" creationId="{27FD222E-2983-D17B-3B71-A7835D9D1972}"/>
          </ac:picMkLst>
        </pc:picChg>
        <pc:cxnChg chg="del">
          <ac:chgData name="Joel Kimmelshue" userId="3ce8bebf-50b7-4636-b62a-3a7dba3f893c" providerId="ADAL" clId="{EFC0EACA-7173-4E53-9461-E86D854DD549}" dt="2026-03-11T01:05:15.881" v="4942" actId="478"/>
          <ac:cxnSpMkLst>
            <pc:docMk/>
            <pc:sldMk cId="881077151" sldId="462"/>
            <ac:cxnSpMk id="8" creationId="{AF4FD70E-A173-5648-2A9A-22F50EE12B47}"/>
          </ac:cxnSpMkLst>
        </pc:cxnChg>
      </pc:sldChg>
      <pc:sldChg chg="modSp add mod">
        <pc:chgData name="Joel Kimmelshue" userId="3ce8bebf-50b7-4636-b62a-3a7dba3f893c" providerId="ADAL" clId="{EFC0EACA-7173-4E53-9461-E86D854DD549}" dt="2026-03-11T15:23:09.213" v="6694" actId="207"/>
        <pc:sldMkLst>
          <pc:docMk/>
          <pc:sldMk cId="2935581507" sldId="462"/>
        </pc:sldMkLst>
        <pc:spChg chg="mod">
          <ac:chgData name="Joel Kimmelshue" userId="3ce8bebf-50b7-4636-b62a-3a7dba3f893c" providerId="ADAL" clId="{EFC0EACA-7173-4E53-9461-E86D854DD549}" dt="2026-03-11T15:23:09.213" v="6694" actId="207"/>
          <ac:spMkLst>
            <pc:docMk/>
            <pc:sldMk cId="2935581507" sldId="462"/>
            <ac:spMk id="8" creationId="{0E1E2223-D335-D796-6EBB-5868E2FB7486}"/>
          </ac:spMkLst>
        </pc:spChg>
      </pc:sldChg>
      <pc:sldChg chg="modSp add mod">
        <pc:chgData name="Joel Kimmelshue" userId="3ce8bebf-50b7-4636-b62a-3a7dba3f893c" providerId="ADAL" clId="{EFC0EACA-7173-4E53-9461-E86D854DD549}" dt="2026-03-11T15:23:44.421" v="6698" actId="207"/>
        <pc:sldMkLst>
          <pc:docMk/>
          <pc:sldMk cId="788276544" sldId="463"/>
        </pc:sldMkLst>
        <pc:spChg chg="mod">
          <ac:chgData name="Joel Kimmelshue" userId="3ce8bebf-50b7-4636-b62a-3a7dba3f893c" providerId="ADAL" clId="{EFC0EACA-7173-4E53-9461-E86D854DD549}" dt="2026-03-11T15:23:44.421" v="6698" actId="207"/>
          <ac:spMkLst>
            <pc:docMk/>
            <pc:sldMk cId="788276544" sldId="463"/>
            <ac:spMk id="8" creationId="{F684379B-9B09-B7F7-EC4E-6ABD6954FCA0}"/>
          </ac:spMkLst>
        </pc:spChg>
      </pc:sldChg>
      <pc:sldChg chg="modSp add mod">
        <pc:chgData name="Joel Kimmelshue" userId="3ce8bebf-50b7-4636-b62a-3a7dba3f893c" providerId="ADAL" clId="{EFC0EACA-7173-4E53-9461-E86D854DD549}" dt="2026-03-11T15:23:52.349" v="6699" actId="207"/>
        <pc:sldMkLst>
          <pc:docMk/>
          <pc:sldMk cId="3192854393" sldId="464"/>
        </pc:sldMkLst>
        <pc:spChg chg="mod">
          <ac:chgData name="Joel Kimmelshue" userId="3ce8bebf-50b7-4636-b62a-3a7dba3f893c" providerId="ADAL" clId="{EFC0EACA-7173-4E53-9461-E86D854DD549}" dt="2026-03-11T15:23:52.349" v="6699" actId="207"/>
          <ac:spMkLst>
            <pc:docMk/>
            <pc:sldMk cId="3192854393" sldId="464"/>
            <ac:spMk id="8" creationId="{7ADADD95-C567-9BB0-77D2-5672F5791FF6}"/>
          </ac:spMkLst>
        </pc:spChg>
      </pc:sldChg>
      <pc:sldChg chg="modSp add mod">
        <pc:chgData name="Joel Kimmelshue" userId="3ce8bebf-50b7-4636-b62a-3a7dba3f893c" providerId="ADAL" clId="{EFC0EACA-7173-4E53-9461-E86D854DD549}" dt="2026-03-11T15:25:13.982" v="6710" actId="207"/>
        <pc:sldMkLst>
          <pc:docMk/>
          <pc:sldMk cId="736266229" sldId="465"/>
        </pc:sldMkLst>
        <pc:spChg chg="mod">
          <ac:chgData name="Joel Kimmelshue" userId="3ce8bebf-50b7-4636-b62a-3a7dba3f893c" providerId="ADAL" clId="{EFC0EACA-7173-4E53-9461-E86D854DD549}" dt="2026-03-11T15:25:13.982" v="6710" actId="207"/>
          <ac:spMkLst>
            <pc:docMk/>
            <pc:sldMk cId="736266229" sldId="465"/>
            <ac:spMk id="8" creationId="{AA20119E-1B5E-98CF-8CB7-D966729BD74B}"/>
          </ac:spMkLst>
        </pc:spChg>
      </pc:sldChg>
      <pc:sldChg chg="modSp add mod">
        <pc:chgData name="Joel Kimmelshue" userId="3ce8bebf-50b7-4636-b62a-3a7dba3f893c" providerId="ADAL" clId="{EFC0EACA-7173-4E53-9461-E86D854DD549}" dt="2026-03-11T15:25:01.863" v="6708" actId="207"/>
        <pc:sldMkLst>
          <pc:docMk/>
          <pc:sldMk cId="4054056548" sldId="466"/>
        </pc:sldMkLst>
        <pc:spChg chg="mod">
          <ac:chgData name="Joel Kimmelshue" userId="3ce8bebf-50b7-4636-b62a-3a7dba3f893c" providerId="ADAL" clId="{EFC0EACA-7173-4E53-9461-E86D854DD549}" dt="2026-03-11T15:25:01.863" v="6708" actId="207"/>
          <ac:spMkLst>
            <pc:docMk/>
            <pc:sldMk cId="4054056548" sldId="466"/>
            <ac:spMk id="8" creationId="{E276D787-D805-4781-1C6C-13C3CDBBE46F}"/>
          </ac:spMkLst>
        </pc:spChg>
      </pc:sldChg>
      <pc:sldChg chg="modSp add mod">
        <pc:chgData name="Joel Kimmelshue" userId="3ce8bebf-50b7-4636-b62a-3a7dba3f893c" providerId="ADAL" clId="{EFC0EACA-7173-4E53-9461-E86D854DD549}" dt="2026-03-11T15:24:53.514" v="6706" actId="207"/>
        <pc:sldMkLst>
          <pc:docMk/>
          <pc:sldMk cId="1935937516" sldId="467"/>
        </pc:sldMkLst>
        <pc:spChg chg="mod">
          <ac:chgData name="Joel Kimmelshue" userId="3ce8bebf-50b7-4636-b62a-3a7dba3f893c" providerId="ADAL" clId="{EFC0EACA-7173-4E53-9461-E86D854DD549}" dt="2026-03-11T15:24:53.514" v="6706" actId="207"/>
          <ac:spMkLst>
            <pc:docMk/>
            <pc:sldMk cId="1935937516" sldId="467"/>
            <ac:spMk id="8" creationId="{14DF666A-FE9E-22C5-9966-D61A300E569F}"/>
          </ac:spMkLst>
        </pc:spChg>
      </pc:sldChg>
      <pc:sldChg chg="modSp add mod">
        <pc:chgData name="Joel Kimmelshue" userId="3ce8bebf-50b7-4636-b62a-3a7dba3f893c" providerId="ADAL" clId="{EFC0EACA-7173-4E53-9461-E86D854DD549}" dt="2026-03-11T15:24:42.443" v="6704" actId="207"/>
        <pc:sldMkLst>
          <pc:docMk/>
          <pc:sldMk cId="2592234881" sldId="468"/>
        </pc:sldMkLst>
        <pc:spChg chg="mod">
          <ac:chgData name="Joel Kimmelshue" userId="3ce8bebf-50b7-4636-b62a-3a7dba3f893c" providerId="ADAL" clId="{EFC0EACA-7173-4E53-9461-E86D854DD549}" dt="2026-03-11T15:24:42.443" v="6704" actId="207"/>
          <ac:spMkLst>
            <pc:docMk/>
            <pc:sldMk cId="2592234881" sldId="468"/>
            <ac:spMk id="8" creationId="{9A8483D0-D38D-F09A-CDA9-30FDA57D1FFF}"/>
          </ac:spMkLst>
        </pc:spChg>
      </pc:sldChg>
      <pc:sldChg chg="modSp add mod">
        <pc:chgData name="Joel Kimmelshue" userId="3ce8bebf-50b7-4636-b62a-3a7dba3f893c" providerId="ADAL" clId="{EFC0EACA-7173-4E53-9461-E86D854DD549}" dt="2026-03-11T15:27:31.416" v="6739" actId="207"/>
        <pc:sldMkLst>
          <pc:docMk/>
          <pc:sldMk cId="927972099" sldId="469"/>
        </pc:sldMkLst>
        <pc:spChg chg="mod">
          <ac:chgData name="Joel Kimmelshue" userId="3ce8bebf-50b7-4636-b62a-3a7dba3f893c" providerId="ADAL" clId="{EFC0EACA-7173-4E53-9461-E86D854DD549}" dt="2026-03-11T15:27:31.416" v="6739" actId="207"/>
          <ac:spMkLst>
            <pc:docMk/>
            <pc:sldMk cId="927972099" sldId="469"/>
            <ac:spMk id="6" creationId="{A721D1DF-49A9-1AAA-ABE1-4F1084C24FF6}"/>
          </ac:spMkLst>
        </pc:spChg>
      </pc:sldChg>
      <pc:sldChg chg="modSp add mod">
        <pc:chgData name="Joel Kimmelshue" userId="3ce8bebf-50b7-4636-b62a-3a7dba3f893c" providerId="ADAL" clId="{EFC0EACA-7173-4E53-9461-E86D854DD549}" dt="2026-03-11T15:27:06.864" v="6733" actId="207"/>
        <pc:sldMkLst>
          <pc:docMk/>
          <pc:sldMk cId="463420946" sldId="470"/>
        </pc:sldMkLst>
        <pc:spChg chg="mod">
          <ac:chgData name="Joel Kimmelshue" userId="3ce8bebf-50b7-4636-b62a-3a7dba3f893c" providerId="ADAL" clId="{EFC0EACA-7173-4E53-9461-E86D854DD549}" dt="2026-03-11T15:27:06.864" v="6733" actId="207"/>
          <ac:spMkLst>
            <pc:docMk/>
            <pc:sldMk cId="463420946" sldId="470"/>
            <ac:spMk id="6" creationId="{BB1BDB4B-11A2-145F-8AA7-BC33D23BD6C5}"/>
          </ac:spMkLst>
        </pc:spChg>
      </pc:sldChg>
      <pc:sldChg chg="modSp add mod">
        <pc:chgData name="Joel Kimmelshue" userId="3ce8bebf-50b7-4636-b62a-3a7dba3f893c" providerId="ADAL" clId="{EFC0EACA-7173-4E53-9461-E86D854DD549}" dt="2026-03-11T15:26:44.735" v="6727" actId="207"/>
        <pc:sldMkLst>
          <pc:docMk/>
          <pc:sldMk cId="3947028913" sldId="471"/>
        </pc:sldMkLst>
        <pc:spChg chg="mod">
          <ac:chgData name="Joel Kimmelshue" userId="3ce8bebf-50b7-4636-b62a-3a7dba3f893c" providerId="ADAL" clId="{EFC0EACA-7173-4E53-9461-E86D854DD549}" dt="2026-03-11T15:26:44.735" v="6727" actId="207"/>
          <ac:spMkLst>
            <pc:docMk/>
            <pc:sldMk cId="3947028913" sldId="471"/>
            <ac:spMk id="6" creationId="{789540C3-83C1-3F2B-ED33-0399B07D99C3}"/>
          </ac:spMkLst>
        </pc:spChg>
      </pc:sldChg>
      <pc:sldChg chg="modSp add mod">
        <pc:chgData name="Joel Kimmelshue" userId="3ce8bebf-50b7-4636-b62a-3a7dba3f893c" providerId="ADAL" clId="{EFC0EACA-7173-4E53-9461-E86D854DD549}" dt="2026-03-11T15:26:25.760" v="6721" actId="207"/>
        <pc:sldMkLst>
          <pc:docMk/>
          <pc:sldMk cId="3784720900" sldId="472"/>
        </pc:sldMkLst>
        <pc:spChg chg="mod">
          <ac:chgData name="Joel Kimmelshue" userId="3ce8bebf-50b7-4636-b62a-3a7dba3f893c" providerId="ADAL" clId="{EFC0EACA-7173-4E53-9461-E86D854DD549}" dt="2026-03-11T15:26:25.760" v="6721" actId="207"/>
          <ac:spMkLst>
            <pc:docMk/>
            <pc:sldMk cId="3784720900" sldId="472"/>
            <ac:spMk id="6" creationId="{A0C08B63-776C-2496-9B4F-3F3F448CEC66}"/>
          </ac:spMkLst>
        </pc:spChg>
      </pc:sldChg>
      <pc:sldChg chg="modSp add mod">
        <pc:chgData name="Joel Kimmelshue" userId="3ce8bebf-50b7-4636-b62a-3a7dba3f893c" providerId="ADAL" clId="{EFC0EACA-7173-4E53-9461-E86D854DD549}" dt="2026-03-11T15:26:04.863" v="6717" actId="207"/>
        <pc:sldMkLst>
          <pc:docMk/>
          <pc:sldMk cId="3016579168" sldId="473"/>
        </pc:sldMkLst>
        <pc:spChg chg="mod">
          <ac:chgData name="Joel Kimmelshue" userId="3ce8bebf-50b7-4636-b62a-3a7dba3f893c" providerId="ADAL" clId="{EFC0EACA-7173-4E53-9461-E86D854DD549}" dt="2026-03-11T15:26:04.863" v="6717" actId="207"/>
          <ac:spMkLst>
            <pc:docMk/>
            <pc:sldMk cId="3016579168" sldId="473"/>
            <ac:spMk id="6" creationId="{3BAEE946-036B-E5D9-0512-EBE1F82BC196}"/>
          </ac:spMkLst>
        </pc:spChg>
      </pc:sldChg>
      <pc:sldChg chg="modSp add mod">
        <pc:chgData name="Joel Kimmelshue" userId="3ce8bebf-50b7-4636-b62a-3a7dba3f893c" providerId="ADAL" clId="{EFC0EACA-7173-4E53-9461-E86D854DD549}" dt="2026-03-11T15:36:23.856" v="6766" actId="255"/>
        <pc:sldMkLst>
          <pc:docMk/>
          <pc:sldMk cId="3385895832" sldId="474"/>
        </pc:sldMkLst>
        <pc:spChg chg="mod">
          <ac:chgData name="Joel Kimmelshue" userId="3ce8bebf-50b7-4636-b62a-3a7dba3f893c" providerId="ADAL" clId="{EFC0EACA-7173-4E53-9461-E86D854DD549}" dt="2026-03-11T15:36:23.856" v="6766" actId="255"/>
          <ac:spMkLst>
            <pc:docMk/>
            <pc:sldMk cId="3385895832" sldId="474"/>
            <ac:spMk id="6" creationId="{A7CF6B7C-AC59-9F93-F1EC-A97996F8BF3B}"/>
          </ac:spMkLst>
        </pc:spChg>
      </pc:sldChg>
      <pc:sldChg chg="modSp add mod">
        <pc:chgData name="Joel Kimmelshue" userId="3ce8bebf-50b7-4636-b62a-3a7dba3f893c" providerId="ADAL" clId="{EFC0EACA-7173-4E53-9461-E86D854DD549}" dt="2026-03-11T15:34:18.038" v="6754" actId="207"/>
        <pc:sldMkLst>
          <pc:docMk/>
          <pc:sldMk cId="1283766271" sldId="475"/>
        </pc:sldMkLst>
        <pc:spChg chg="mod">
          <ac:chgData name="Joel Kimmelshue" userId="3ce8bebf-50b7-4636-b62a-3a7dba3f893c" providerId="ADAL" clId="{EFC0EACA-7173-4E53-9461-E86D854DD549}" dt="2026-03-11T15:34:18.038" v="6754" actId="207"/>
          <ac:spMkLst>
            <pc:docMk/>
            <pc:sldMk cId="1283766271" sldId="475"/>
            <ac:spMk id="6" creationId="{07A5FF39-8DC7-ED17-B082-78A512A718E9}"/>
          </ac:spMkLst>
        </pc:spChg>
      </pc:sldChg>
      <pc:sldChg chg="modSp add mod">
        <pc:chgData name="Joel Kimmelshue" userId="3ce8bebf-50b7-4636-b62a-3a7dba3f893c" providerId="ADAL" clId="{EFC0EACA-7173-4E53-9461-E86D854DD549}" dt="2026-03-11T15:36:10.325" v="6765" actId="27636"/>
        <pc:sldMkLst>
          <pc:docMk/>
          <pc:sldMk cId="985215343" sldId="476"/>
        </pc:sldMkLst>
        <pc:spChg chg="mod">
          <ac:chgData name="Joel Kimmelshue" userId="3ce8bebf-50b7-4636-b62a-3a7dba3f893c" providerId="ADAL" clId="{EFC0EACA-7173-4E53-9461-E86D854DD549}" dt="2026-03-11T15:36:10.325" v="6765" actId="27636"/>
          <ac:spMkLst>
            <pc:docMk/>
            <pc:sldMk cId="985215343" sldId="476"/>
            <ac:spMk id="6" creationId="{A94CB16E-CBB4-E3D9-AE2D-1B582B76E4D4}"/>
          </ac:spMkLst>
        </pc:spChg>
      </pc:sldChg>
      <pc:sldChg chg="add setBg">
        <pc:chgData name="Joel Kimmelshue" userId="3ce8bebf-50b7-4636-b62a-3a7dba3f893c" providerId="ADAL" clId="{EFC0EACA-7173-4E53-9461-E86D854DD549}" dt="2026-03-11T15:55:55.009" v="6902"/>
        <pc:sldMkLst>
          <pc:docMk/>
          <pc:sldMk cId="469416858" sldId="477"/>
        </pc:sldMkLst>
      </pc:sldChg>
      <pc:sldMasterChg chg="del delSldLayout">
        <pc:chgData name="Joel Kimmelshue" userId="3ce8bebf-50b7-4636-b62a-3a7dba3f893c" providerId="ADAL" clId="{EFC0EACA-7173-4E53-9461-E86D854DD549}" dt="2026-03-10T23:39:13.916" v="3301" actId="47"/>
        <pc:sldMasterMkLst>
          <pc:docMk/>
          <pc:sldMasterMk cId="1686807650" sldId="2147483660"/>
        </pc:sldMasterMkLst>
        <pc:sldLayoutChg chg="del">
          <pc:chgData name="Joel Kimmelshue" userId="3ce8bebf-50b7-4636-b62a-3a7dba3f893c" providerId="ADAL" clId="{EFC0EACA-7173-4E53-9461-E86D854DD549}" dt="2026-03-10T23:39:13.916" v="3301" actId="47"/>
          <pc:sldLayoutMkLst>
            <pc:docMk/>
            <pc:sldMasterMk cId="1686807650" sldId="2147483660"/>
            <pc:sldLayoutMk cId="1780120495" sldId="2147483661"/>
          </pc:sldLayoutMkLst>
        </pc:sldLayoutChg>
        <pc:sldLayoutChg chg="del">
          <pc:chgData name="Joel Kimmelshue" userId="3ce8bebf-50b7-4636-b62a-3a7dba3f893c" providerId="ADAL" clId="{EFC0EACA-7173-4E53-9461-E86D854DD549}" dt="2026-03-10T23:39:13.916" v="3301" actId="47"/>
          <pc:sldLayoutMkLst>
            <pc:docMk/>
            <pc:sldMasterMk cId="1686807650" sldId="2147483660"/>
            <pc:sldLayoutMk cId="3514510783" sldId="2147483662"/>
          </pc:sldLayoutMkLst>
        </pc:sldLayoutChg>
        <pc:sldLayoutChg chg="del">
          <pc:chgData name="Joel Kimmelshue" userId="3ce8bebf-50b7-4636-b62a-3a7dba3f893c" providerId="ADAL" clId="{EFC0EACA-7173-4E53-9461-E86D854DD549}" dt="2026-03-10T23:39:13.916" v="3301" actId="47"/>
          <pc:sldLayoutMkLst>
            <pc:docMk/>
            <pc:sldMasterMk cId="1686807650" sldId="2147483660"/>
            <pc:sldLayoutMk cId="1999229105" sldId="2147483663"/>
          </pc:sldLayoutMkLst>
        </pc:sldLayoutChg>
        <pc:sldLayoutChg chg="del">
          <pc:chgData name="Joel Kimmelshue" userId="3ce8bebf-50b7-4636-b62a-3a7dba3f893c" providerId="ADAL" clId="{EFC0EACA-7173-4E53-9461-E86D854DD549}" dt="2026-03-10T23:39:13.916" v="3301" actId="47"/>
          <pc:sldLayoutMkLst>
            <pc:docMk/>
            <pc:sldMasterMk cId="1686807650" sldId="2147483660"/>
            <pc:sldLayoutMk cId="697026009" sldId="2147483664"/>
          </pc:sldLayoutMkLst>
        </pc:sldLayoutChg>
        <pc:sldLayoutChg chg="del">
          <pc:chgData name="Joel Kimmelshue" userId="3ce8bebf-50b7-4636-b62a-3a7dba3f893c" providerId="ADAL" clId="{EFC0EACA-7173-4E53-9461-E86D854DD549}" dt="2026-03-10T23:39:13.916" v="3301" actId="47"/>
          <pc:sldLayoutMkLst>
            <pc:docMk/>
            <pc:sldMasterMk cId="1686807650" sldId="2147483660"/>
            <pc:sldLayoutMk cId="1193269451"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7E973-94EF-4223-838D-436812891579}" type="datetimeFigureOut">
              <a:rPr lang="en-US" smtClean="0"/>
              <a:t>3/11/2026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D890B-EAAE-4C30-9541-DEBD729EEE96}" type="slidenum">
              <a:rPr lang="en-US" smtClean="0"/>
              <a:t>‹#›</a:t>
            </a:fld>
            <a:endParaRPr lang="en-US" dirty="0"/>
          </a:p>
        </p:txBody>
      </p:sp>
    </p:spTree>
    <p:extLst>
      <p:ext uri="{BB962C8B-B14F-4D97-AF65-F5344CB8AC3E}">
        <p14:creationId xmlns:p14="http://schemas.microsoft.com/office/powerpoint/2010/main" val="3848498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019E5-BE47-850F-A1BB-0E0119691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6E438-EE1C-2170-1A47-D8AEB07EA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B8356-0D28-46C1-142C-869930838E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46E973-B5C5-434E-F925-2833F9A746FA}"/>
              </a:ext>
            </a:extLst>
          </p:cNvPr>
          <p:cNvSpPr>
            <a:spLocks noGrp="1"/>
          </p:cNvSpPr>
          <p:nvPr>
            <p:ph type="sldNum" sz="quarter" idx="5"/>
          </p:nvPr>
        </p:nvSpPr>
        <p:spPr/>
        <p:txBody>
          <a:bodyPr/>
          <a:lstStyle/>
          <a:p>
            <a:fld id="{911D890B-EAAE-4C30-9541-DEBD729EEE96}" type="slidenum">
              <a:rPr lang="en-US" smtClean="0"/>
              <a:t>2</a:t>
            </a:fld>
            <a:endParaRPr lang="en-US" dirty="0"/>
          </a:p>
        </p:txBody>
      </p:sp>
    </p:spTree>
    <p:extLst>
      <p:ext uri="{BB962C8B-B14F-4D97-AF65-F5344CB8AC3E}">
        <p14:creationId xmlns:p14="http://schemas.microsoft.com/office/powerpoint/2010/main" val="187855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B588-F41C-D6E6-7FE4-7F9988014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61816-B097-CC08-2216-FC8F2C61E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FA60F-4022-1915-993C-BF5FC30132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37E796-4683-4055-6DD9-186EDFF9E092}"/>
              </a:ext>
            </a:extLst>
          </p:cNvPr>
          <p:cNvSpPr>
            <a:spLocks noGrp="1"/>
          </p:cNvSpPr>
          <p:nvPr>
            <p:ph type="sldNum" sz="quarter" idx="5"/>
          </p:nvPr>
        </p:nvSpPr>
        <p:spPr/>
        <p:txBody>
          <a:bodyPr/>
          <a:lstStyle/>
          <a:p>
            <a:fld id="{911D890B-EAAE-4C30-9541-DEBD729EEE96}" type="slidenum">
              <a:rPr lang="en-US" smtClean="0"/>
              <a:t>13</a:t>
            </a:fld>
            <a:endParaRPr lang="en-US" dirty="0"/>
          </a:p>
        </p:txBody>
      </p:sp>
    </p:spTree>
    <p:extLst>
      <p:ext uri="{BB962C8B-B14F-4D97-AF65-F5344CB8AC3E}">
        <p14:creationId xmlns:p14="http://schemas.microsoft.com/office/powerpoint/2010/main" val="171809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B0AF7-0EE6-C451-9B12-39E1EBDE9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7136B-989E-1842-A2E9-0599FD5C4C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6F98E-376A-1EAC-A395-9B8033FCF3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394E02-F34D-4154-86D4-D2397B4F6094}"/>
              </a:ext>
            </a:extLst>
          </p:cNvPr>
          <p:cNvSpPr>
            <a:spLocks noGrp="1"/>
          </p:cNvSpPr>
          <p:nvPr>
            <p:ph type="sldNum" sz="quarter" idx="5"/>
          </p:nvPr>
        </p:nvSpPr>
        <p:spPr/>
        <p:txBody>
          <a:bodyPr/>
          <a:lstStyle/>
          <a:p>
            <a:fld id="{911D890B-EAAE-4C30-9541-DEBD729EEE96}" type="slidenum">
              <a:rPr lang="en-US" smtClean="0"/>
              <a:t>14</a:t>
            </a:fld>
            <a:endParaRPr lang="en-US" dirty="0"/>
          </a:p>
        </p:txBody>
      </p:sp>
    </p:spTree>
    <p:extLst>
      <p:ext uri="{BB962C8B-B14F-4D97-AF65-F5344CB8AC3E}">
        <p14:creationId xmlns:p14="http://schemas.microsoft.com/office/powerpoint/2010/main" val="255308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1BF90-7DFE-CA10-EC06-F6FA20527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52FF7-1643-425A-6EFD-34C6F95B2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097FB-5606-7FE2-C796-30E0F92796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2FC7E9-BD71-0487-EA0B-6F20993B7231}"/>
              </a:ext>
            </a:extLst>
          </p:cNvPr>
          <p:cNvSpPr>
            <a:spLocks noGrp="1"/>
          </p:cNvSpPr>
          <p:nvPr>
            <p:ph type="sldNum" sz="quarter" idx="5"/>
          </p:nvPr>
        </p:nvSpPr>
        <p:spPr/>
        <p:txBody>
          <a:bodyPr/>
          <a:lstStyle/>
          <a:p>
            <a:fld id="{911D890B-EAAE-4C30-9541-DEBD729EEE96}" type="slidenum">
              <a:rPr lang="en-US" smtClean="0"/>
              <a:t>15</a:t>
            </a:fld>
            <a:endParaRPr lang="en-US" dirty="0"/>
          </a:p>
        </p:txBody>
      </p:sp>
    </p:spTree>
    <p:extLst>
      <p:ext uri="{BB962C8B-B14F-4D97-AF65-F5344CB8AC3E}">
        <p14:creationId xmlns:p14="http://schemas.microsoft.com/office/powerpoint/2010/main" val="199261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33C08-5B13-80F2-3F66-138E1ADD7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564D8-A096-38D5-2A59-85ADEEACD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AD1D5-4E7D-EBD2-4CD1-5AF182ACE4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B3073E-4D56-DB01-4327-EBA290AF2027}"/>
              </a:ext>
            </a:extLst>
          </p:cNvPr>
          <p:cNvSpPr>
            <a:spLocks noGrp="1"/>
          </p:cNvSpPr>
          <p:nvPr>
            <p:ph type="sldNum" sz="quarter" idx="5"/>
          </p:nvPr>
        </p:nvSpPr>
        <p:spPr/>
        <p:txBody>
          <a:bodyPr/>
          <a:lstStyle/>
          <a:p>
            <a:fld id="{911D890B-EAAE-4C30-9541-DEBD729EEE96}" type="slidenum">
              <a:rPr lang="en-US" smtClean="0"/>
              <a:t>16</a:t>
            </a:fld>
            <a:endParaRPr lang="en-US" dirty="0"/>
          </a:p>
        </p:txBody>
      </p:sp>
    </p:spTree>
    <p:extLst>
      <p:ext uri="{BB962C8B-B14F-4D97-AF65-F5344CB8AC3E}">
        <p14:creationId xmlns:p14="http://schemas.microsoft.com/office/powerpoint/2010/main" val="145682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AC249-4A4E-8FFD-61E1-E461C9456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4F50F-40F6-0DDC-23E0-36F48EEA8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41F30-D62E-D88C-EBB1-06E3BE746A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9992DD-2722-5967-3DAF-8B715E2797E8}"/>
              </a:ext>
            </a:extLst>
          </p:cNvPr>
          <p:cNvSpPr>
            <a:spLocks noGrp="1"/>
          </p:cNvSpPr>
          <p:nvPr>
            <p:ph type="sldNum" sz="quarter" idx="5"/>
          </p:nvPr>
        </p:nvSpPr>
        <p:spPr/>
        <p:txBody>
          <a:bodyPr/>
          <a:lstStyle/>
          <a:p>
            <a:fld id="{911D890B-EAAE-4C30-9541-DEBD729EEE96}" type="slidenum">
              <a:rPr lang="en-US" smtClean="0"/>
              <a:t>17</a:t>
            </a:fld>
            <a:endParaRPr lang="en-US" dirty="0"/>
          </a:p>
        </p:txBody>
      </p:sp>
    </p:spTree>
    <p:extLst>
      <p:ext uri="{BB962C8B-B14F-4D97-AF65-F5344CB8AC3E}">
        <p14:creationId xmlns:p14="http://schemas.microsoft.com/office/powerpoint/2010/main" val="185943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7D0D8-ED92-E55D-54ED-E0615F54A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5235E-FD60-D275-BE57-5DF4B2CDA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B6C3C-EDFB-A7C3-D5FA-1C795FC0FA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545044-D2EE-CDFC-298C-144709FE9589}"/>
              </a:ext>
            </a:extLst>
          </p:cNvPr>
          <p:cNvSpPr>
            <a:spLocks noGrp="1"/>
          </p:cNvSpPr>
          <p:nvPr>
            <p:ph type="sldNum" sz="quarter" idx="5"/>
          </p:nvPr>
        </p:nvSpPr>
        <p:spPr/>
        <p:txBody>
          <a:bodyPr/>
          <a:lstStyle/>
          <a:p>
            <a:fld id="{911D890B-EAAE-4C30-9541-DEBD729EEE96}" type="slidenum">
              <a:rPr lang="en-US" smtClean="0"/>
              <a:t>18</a:t>
            </a:fld>
            <a:endParaRPr lang="en-US" dirty="0"/>
          </a:p>
        </p:txBody>
      </p:sp>
    </p:spTree>
    <p:extLst>
      <p:ext uri="{BB962C8B-B14F-4D97-AF65-F5344CB8AC3E}">
        <p14:creationId xmlns:p14="http://schemas.microsoft.com/office/powerpoint/2010/main" val="220520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86125-32F1-551B-9D6F-4D2CA0E5A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0D08E-1857-D849-B5B5-38A6EAC9A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5B7AB7-19C0-A87E-CE0A-1705231617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934DC9-E335-C5B8-AFB7-395791190311}"/>
              </a:ext>
            </a:extLst>
          </p:cNvPr>
          <p:cNvSpPr>
            <a:spLocks noGrp="1"/>
          </p:cNvSpPr>
          <p:nvPr>
            <p:ph type="sldNum" sz="quarter" idx="5"/>
          </p:nvPr>
        </p:nvSpPr>
        <p:spPr/>
        <p:txBody>
          <a:bodyPr/>
          <a:lstStyle/>
          <a:p>
            <a:fld id="{911D890B-EAAE-4C30-9541-DEBD729EEE96}" type="slidenum">
              <a:rPr lang="en-US" smtClean="0"/>
              <a:t>19</a:t>
            </a:fld>
            <a:endParaRPr lang="en-US" dirty="0"/>
          </a:p>
        </p:txBody>
      </p:sp>
    </p:spTree>
    <p:extLst>
      <p:ext uri="{BB962C8B-B14F-4D97-AF65-F5344CB8AC3E}">
        <p14:creationId xmlns:p14="http://schemas.microsoft.com/office/powerpoint/2010/main" val="3182441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99D6F-5FD7-F456-3DB7-B83314903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56CC6-4BE3-343A-376A-17092BCCA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BF370-AE8C-9030-E372-583CFB9060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6CB5E2-54E5-EAC5-551B-C772C704CAE9}"/>
              </a:ext>
            </a:extLst>
          </p:cNvPr>
          <p:cNvSpPr>
            <a:spLocks noGrp="1"/>
          </p:cNvSpPr>
          <p:nvPr>
            <p:ph type="sldNum" sz="quarter" idx="5"/>
          </p:nvPr>
        </p:nvSpPr>
        <p:spPr/>
        <p:txBody>
          <a:bodyPr/>
          <a:lstStyle/>
          <a:p>
            <a:fld id="{911D890B-EAAE-4C30-9541-DEBD729EEE96}" type="slidenum">
              <a:rPr lang="en-US" smtClean="0"/>
              <a:t>20</a:t>
            </a:fld>
            <a:endParaRPr lang="en-US" dirty="0"/>
          </a:p>
        </p:txBody>
      </p:sp>
    </p:spTree>
    <p:extLst>
      <p:ext uri="{BB962C8B-B14F-4D97-AF65-F5344CB8AC3E}">
        <p14:creationId xmlns:p14="http://schemas.microsoft.com/office/powerpoint/2010/main" val="1340116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902E8-2B7C-D25A-FD2E-08DA0A657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72BAE-A52D-E3E0-F4A5-B54E3DBD1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6135A-3834-23CA-63D9-8B5B156686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67D78A-47B7-5F5C-2B66-8BE1BD96E471}"/>
              </a:ext>
            </a:extLst>
          </p:cNvPr>
          <p:cNvSpPr>
            <a:spLocks noGrp="1"/>
          </p:cNvSpPr>
          <p:nvPr>
            <p:ph type="sldNum" sz="quarter" idx="5"/>
          </p:nvPr>
        </p:nvSpPr>
        <p:spPr/>
        <p:txBody>
          <a:bodyPr/>
          <a:lstStyle/>
          <a:p>
            <a:fld id="{911D890B-EAAE-4C30-9541-DEBD729EEE96}" type="slidenum">
              <a:rPr lang="en-US" smtClean="0"/>
              <a:t>21</a:t>
            </a:fld>
            <a:endParaRPr lang="en-US" dirty="0"/>
          </a:p>
        </p:txBody>
      </p:sp>
    </p:spTree>
    <p:extLst>
      <p:ext uri="{BB962C8B-B14F-4D97-AF65-F5344CB8AC3E}">
        <p14:creationId xmlns:p14="http://schemas.microsoft.com/office/powerpoint/2010/main" val="1424125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FC37E-27F8-3F2B-06F7-3F9F163F6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555C6-F3A2-5F48-C770-CA255823E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0EE3E-F136-8C22-1D50-18713D2CFD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4E3431-B30F-916C-E9F1-D91BEE001320}"/>
              </a:ext>
            </a:extLst>
          </p:cNvPr>
          <p:cNvSpPr>
            <a:spLocks noGrp="1"/>
          </p:cNvSpPr>
          <p:nvPr>
            <p:ph type="sldNum" sz="quarter" idx="5"/>
          </p:nvPr>
        </p:nvSpPr>
        <p:spPr/>
        <p:txBody>
          <a:bodyPr/>
          <a:lstStyle/>
          <a:p>
            <a:fld id="{911D890B-EAAE-4C30-9541-DEBD729EEE96}" type="slidenum">
              <a:rPr lang="en-US" smtClean="0"/>
              <a:t>22</a:t>
            </a:fld>
            <a:endParaRPr lang="en-US" dirty="0"/>
          </a:p>
        </p:txBody>
      </p:sp>
    </p:spTree>
    <p:extLst>
      <p:ext uri="{BB962C8B-B14F-4D97-AF65-F5344CB8AC3E}">
        <p14:creationId xmlns:p14="http://schemas.microsoft.com/office/powerpoint/2010/main" val="160796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D24AE-1920-A0CA-177A-606F1FAD1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1FF93-6000-D386-F7FD-1F61854C23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6EA53-D3DC-BDFB-0A7A-720E9E2F34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88C64C-FC1D-25B4-828C-3EFA82ED7B87}"/>
              </a:ext>
            </a:extLst>
          </p:cNvPr>
          <p:cNvSpPr>
            <a:spLocks noGrp="1"/>
          </p:cNvSpPr>
          <p:nvPr>
            <p:ph type="sldNum" sz="quarter" idx="5"/>
          </p:nvPr>
        </p:nvSpPr>
        <p:spPr/>
        <p:txBody>
          <a:bodyPr/>
          <a:lstStyle/>
          <a:p>
            <a:fld id="{911D890B-EAAE-4C30-9541-DEBD729EEE96}" type="slidenum">
              <a:rPr lang="en-US" smtClean="0"/>
              <a:t>3</a:t>
            </a:fld>
            <a:endParaRPr lang="en-US" dirty="0"/>
          </a:p>
        </p:txBody>
      </p:sp>
    </p:spTree>
    <p:extLst>
      <p:ext uri="{BB962C8B-B14F-4D97-AF65-F5344CB8AC3E}">
        <p14:creationId xmlns:p14="http://schemas.microsoft.com/office/powerpoint/2010/main" val="4081499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D890B-EAAE-4C30-9541-DEBD729EEE96}" type="slidenum">
              <a:rPr lang="en-US" smtClean="0"/>
              <a:t>23</a:t>
            </a:fld>
            <a:endParaRPr lang="en-US" dirty="0"/>
          </a:p>
        </p:txBody>
      </p:sp>
    </p:spTree>
    <p:extLst>
      <p:ext uri="{BB962C8B-B14F-4D97-AF65-F5344CB8AC3E}">
        <p14:creationId xmlns:p14="http://schemas.microsoft.com/office/powerpoint/2010/main" val="3223988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have time to show results of all analyses</a:t>
            </a:r>
          </a:p>
          <a:p>
            <a:endParaRPr lang="en-US" dirty="0"/>
          </a:p>
        </p:txBody>
      </p:sp>
      <p:sp>
        <p:nvSpPr>
          <p:cNvPr id="4" name="Slide Number Placeholder 3"/>
          <p:cNvSpPr>
            <a:spLocks noGrp="1"/>
          </p:cNvSpPr>
          <p:nvPr>
            <p:ph type="sldNum" sz="quarter" idx="5"/>
          </p:nvPr>
        </p:nvSpPr>
        <p:spPr/>
        <p:txBody>
          <a:bodyPr/>
          <a:lstStyle/>
          <a:p>
            <a:fld id="{911D890B-EAAE-4C30-9541-DEBD729EEE96}" type="slidenum">
              <a:rPr lang="en-US" smtClean="0"/>
              <a:t>24</a:t>
            </a:fld>
            <a:endParaRPr lang="en-US" dirty="0"/>
          </a:p>
        </p:txBody>
      </p:sp>
    </p:spTree>
    <p:extLst>
      <p:ext uri="{BB962C8B-B14F-4D97-AF65-F5344CB8AC3E}">
        <p14:creationId xmlns:p14="http://schemas.microsoft.com/office/powerpoint/2010/main" val="2449741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F0A9D-DA3A-44C0-732F-E06C45454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D0313-E0E0-F401-5C54-12D3DDCF7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CA34D-AFF6-E32D-8402-1FAC99EA9DF5}"/>
              </a:ext>
            </a:extLst>
          </p:cNvPr>
          <p:cNvSpPr>
            <a:spLocks noGrp="1"/>
          </p:cNvSpPr>
          <p:nvPr>
            <p:ph type="body" idx="1"/>
          </p:nvPr>
        </p:nvSpPr>
        <p:spPr/>
        <p:txBody>
          <a:bodyPr/>
          <a:lstStyle/>
          <a:p>
            <a:r>
              <a:rPr lang="en-US" dirty="0"/>
              <a:t>ET = January to March</a:t>
            </a:r>
          </a:p>
          <a:p>
            <a:r>
              <a:rPr lang="en-US" dirty="0"/>
              <a:t>2024 ET = SIMS data corrected to/calibrated by Land IQ 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orchards exhibited relatively low yields but had relatively high ET. This combination is indicative of non-beneficial ET that occurs from weeds,  excess canopy growth, weeds on orchard floors and/or ponded irrigation water. However, some of these same orchards had relatively high yield and low ET in the second year. Multiple years of data are needed to determine if orchards have consistent high or low productivity.</a:t>
            </a:r>
          </a:p>
          <a:p>
            <a:endParaRPr lang="en-US" dirty="0"/>
          </a:p>
        </p:txBody>
      </p:sp>
      <p:sp>
        <p:nvSpPr>
          <p:cNvPr id="4" name="Slide Number Placeholder 3">
            <a:extLst>
              <a:ext uri="{FF2B5EF4-FFF2-40B4-BE49-F238E27FC236}">
                <a16:creationId xmlns:a16="http://schemas.microsoft.com/office/drawing/2014/main" id="{59EAB0C6-2025-E079-B991-9B2FC42BF17E}"/>
              </a:ext>
            </a:extLst>
          </p:cNvPr>
          <p:cNvSpPr>
            <a:spLocks noGrp="1"/>
          </p:cNvSpPr>
          <p:nvPr>
            <p:ph type="sldNum" sz="quarter" idx="5"/>
          </p:nvPr>
        </p:nvSpPr>
        <p:spPr/>
        <p:txBody>
          <a:bodyPr/>
          <a:lstStyle/>
          <a:p>
            <a:fld id="{911D890B-EAAE-4C30-9541-DEBD729EEE96}" type="slidenum">
              <a:rPr lang="en-US" smtClean="0"/>
              <a:t>25</a:t>
            </a:fld>
            <a:endParaRPr lang="en-US" dirty="0"/>
          </a:p>
        </p:txBody>
      </p:sp>
    </p:spTree>
    <p:extLst>
      <p:ext uri="{BB962C8B-B14F-4D97-AF65-F5344CB8AC3E}">
        <p14:creationId xmlns:p14="http://schemas.microsoft.com/office/powerpoint/2010/main" val="2750636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F248E-8291-777F-D314-9FFDE82CB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E9F0D-6979-D1AE-0393-F76B00ACE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5B3CB-D934-A4AF-7D3B-4D4D59960E24}"/>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PI pilot study focused on medium to large sized farms using technologies to schedule irrigation and measure applied water.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Butte County Farmer Survey (2021) indicated that  these technologies were not adopted as much on small farms.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key component for the smaller grower would be working with a consultant, which would provide information and access to technology advances that are normally only available for larger operations.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potential to reduce groundwater demand through improving irrigation and farm practices would need to be investigated by the GSA to determine what that potential is and what the associated effort would be needed to realize it.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639 individual landowners that owned an almond or walnut orchard in the subbasin from 2019 to 2024.  Of these 639 owners, 6 had more than 500 acres, 91 had 100-500 acres, 95 had 50-100 acres, and 447 had 1-50 acres.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Average orchard ET did not differ when compared between grouped small farms (5-50 ac) and grouped large farms.</a:t>
            </a:r>
          </a:p>
          <a:p>
            <a:endParaRPr lang="en-US" dirty="0"/>
          </a:p>
        </p:txBody>
      </p:sp>
      <p:sp>
        <p:nvSpPr>
          <p:cNvPr id="4" name="Slide Number Placeholder 3">
            <a:extLst>
              <a:ext uri="{FF2B5EF4-FFF2-40B4-BE49-F238E27FC236}">
                <a16:creationId xmlns:a16="http://schemas.microsoft.com/office/drawing/2014/main" id="{DC96EBDA-E6B0-80B8-F816-427C0189A1E6}"/>
              </a:ext>
            </a:extLst>
          </p:cNvPr>
          <p:cNvSpPr>
            <a:spLocks noGrp="1"/>
          </p:cNvSpPr>
          <p:nvPr>
            <p:ph type="sldNum" sz="quarter" idx="5"/>
          </p:nvPr>
        </p:nvSpPr>
        <p:spPr/>
        <p:txBody>
          <a:bodyPr/>
          <a:lstStyle/>
          <a:p>
            <a:fld id="{911D890B-EAAE-4C30-9541-DEBD729EEE96}" type="slidenum">
              <a:rPr lang="en-US" smtClean="0"/>
              <a:t>26</a:t>
            </a:fld>
            <a:endParaRPr lang="en-US" dirty="0"/>
          </a:p>
        </p:txBody>
      </p:sp>
    </p:spTree>
    <p:extLst>
      <p:ext uri="{BB962C8B-B14F-4D97-AF65-F5344CB8AC3E}">
        <p14:creationId xmlns:p14="http://schemas.microsoft.com/office/powerpoint/2010/main" val="2967624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1041E-0B28-391C-E417-2FC212010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DC488-C057-1B8C-CAFE-1C8ABC1E5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C5564-4CBC-8112-227F-4D5C4058DB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421F89-A041-CDD4-E8B1-003DAEDD51D3}"/>
              </a:ext>
            </a:extLst>
          </p:cNvPr>
          <p:cNvSpPr>
            <a:spLocks noGrp="1"/>
          </p:cNvSpPr>
          <p:nvPr>
            <p:ph type="sldNum" sz="quarter" idx="5"/>
          </p:nvPr>
        </p:nvSpPr>
        <p:spPr/>
        <p:txBody>
          <a:bodyPr/>
          <a:lstStyle/>
          <a:p>
            <a:fld id="{911D890B-EAAE-4C30-9541-DEBD729EEE96}" type="slidenum">
              <a:rPr lang="en-US" smtClean="0"/>
              <a:t>28</a:t>
            </a:fld>
            <a:endParaRPr lang="en-US" dirty="0"/>
          </a:p>
        </p:txBody>
      </p:sp>
    </p:spTree>
    <p:extLst>
      <p:ext uri="{BB962C8B-B14F-4D97-AF65-F5344CB8AC3E}">
        <p14:creationId xmlns:p14="http://schemas.microsoft.com/office/powerpoint/2010/main" val="815200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2A511-6993-3311-795F-59D93E272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4B474-3DB2-CF2A-63F0-C25EF8A06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2CDC6-E5D9-E7EB-1F70-A5B13A4EEA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8BAAE3-8CDA-A911-6F4C-65A56738BF37}"/>
              </a:ext>
            </a:extLst>
          </p:cNvPr>
          <p:cNvSpPr>
            <a:spLocks noGrp="1"/>
          </p:cNvSpPr>
          <p:nvPr>
            <p:ph type="sldNum" sz="quarter" idx="5"/>
          </p:nvPr>
        </p:nvSpPr>
        <p:spPr/>
        <p:txBody>
          <a:bodyPr/>
          <a:lstStyle/>
          <a:p>
            <a:fld id="{911D890B-EAAE-4C30-9541-DEBD729EEE96}" type="slidenum">
              <a:rPr lang="en-US" smtClean="0"/>
              <a:t>29</a:t>
            </a:fld>
            <a:endParaRPr lang="en-US" dirty="0"/>
          </a:p>
        </p:txBody>
      </p:sp>
    </p:spTree>
    <p:extLst>
      <p:ext uri="{BB962C8B-B14F-4D97-AF65-F5344CB8AC3E}">
        <p14:creationId xmlns:p14="http://schemas.microsoft.com/office/powerpoint/2010/main" val="3640209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2BA08-F609-2E1B-E352-D3B3D43E8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CBD8B-7CB7-BF9C-EA06-752E0398F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32B86-4A9B-6824-A9C4-86D8909D1F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92377-D3D4-9A00-2712-DF1CC694204C}"/>
              </a:ext>
            </a:extLst>
          </p:cNvPr>
          <p:cNvSpPr>
            <a:spLocks noGrp="1"/>
          </p:cNvSpPr>
          <p:nvPr>
            <p:ph type="sldNum" sz="quarter" idx="5"/>
          </p:nvPr>
        </p:nvSpPr>
        <p:spPr/>
        <p:txBody>
          <a:bodyPr/>
          <a:lstStyle/>
          <a:p>
            <a:fld id="{911D890B-EAAE-4C30-9541-DEBD729EEE96}" type="slidenum">
              <a:rPr lang="en-US" smtClean="0"/>
              <a:t>30</a:t>
            </a:fld>
            <a:endParaRPr lang="en-US" dirty="0"/>
          </a:p>
        </p:txBody>
      </p:sp>
    </p:spTree>
    <p:extLst>
      <p:ext uri="{BB962C8B-B14F-4D97-AF65-F5344CB8AC3E}">
        <p14:creationId xmlns:p14="http://schemas.microsoft.com/office/powerpoint/2010/main" val="2836200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A22BF-996F-B11D-5C90-764BA8838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8C5D5-B1E9-A800-D01F-20A7CFE2D0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222B1-837A-9831-9B11-C0958CB039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23901A-121A-2674-FB68-53363CAC3188}"/>
              </a:ext>
            </a:extLst>
          </p:cNvPr>
          <p:cNvSpPr>
            <a:spLocks noGrp="1"/>
          </p:cNvSpPr>
          <p:nvPr>
            <p:ph type="sldNum" sz="quarter" idx="5"/>
          </p:nvPr>
        </p:nvSpPr>
        <p:spPr/>
        <p:txBody>
          <a:bodyPr/>
          <a:lstStyle/>
          <a:p>
            <a:fld id="{911D890B-EAAE-4C30-9541-DEBD729EEE96}" type="slidenum">
              <a:rPr lang="en-US" smtClean="0"/>
              <a:t>31</a:t>
            </a:fld>
            <a:endParaRPr lang="en-US" dirty="0"/>
          </a:p>
        </p:txBody>
      </p:sp>
    </p:spTree>
    <p:extLst>
      <p:ext uri="{BB962C8B-B14F-4D97-AF65-F5344CB8AC3E}">
        <p14:creationId xmlns:p14="http://schemas.microsoft.com/office/powerpoint/2010/main" val="862988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F2C2D-0DE6-88C8-E0DE-08D82A679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B08A3-1ABB-154E-4C90-29A76C0F9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92750-0599-FE11-EB77-1883DA66CD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F9A834-D8C5-43A5-4852-6F2E2FDB6819}"/>
              </a:ext>
            </a:extLst>
          </p:cNvPr>
          <p:cNvSpPr>
            <a:spLocks noGrp="1"/>
          </p:cNvSpPr>
          <p:nvPr>
            <p:ph type="sldNum" sz="quarter" idx="5"/>
          </p:nvPr>
        </p:nvSpPr>
        <p:spPr/>
        <p:txBody>
          <a:bodyPr/>
          <a:lstStyle/>
          <a:p>
            <a:fld id="{911D890B-EAAE-4C30-9541-DEBD729EEE96}" type="slidenum">
              <a:rPr lang="en-US" smtClean="0"/>
              <a:t>32</a:t>
            </a:fld>
            <a:endParaRPr lang="en-US" dirty="0"/>
          </a:p>
        </p:txBody>
      </p:sp>
    </p:spTree>
    <p:extLst>
      <p:ext uri="{BB962C8B-B14F-4D97-AF65-F5344CB8AC3E}">
        <p14:creationId xmlns:p14="http://schemas.microsoft.com/office/powerpoint/2010/main" val="1039183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1711D-A9E8-7476-9E55-2D68BA922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183D3-ABD6-C8FB-8FD9-BCEF7C7F3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A59FD-8DCF-933D-829A-3E4C9ABF67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DC2150-FDE4-C6A1-0456-4BB8BD977F3E}"/>
              </a:ext>
            </a:extLst>
          </p:cNvPr>
          <p:cNvSpPr>
            <a:spLocks noGrp="1"/>
          </p:cNvSpPr>
          <p:nvPr>
            <p:ph type="sldNum" sz="quarter" idx="5"/>
          </p:nvPr>
        </p:nvSpPr>
        <p:spPr/>
        <p:txBody>
          <a:bodyPr/>
          <a:lstStyle/>
          <a:p>
            <a:fld id="{911D890B-EAAE-4C30-9541-DEBD729EEE96}" type="slidenum">
              <a:rPr lang="en-US" smtClean="0"/>
              <a:t>33</a:t>
            </a:fld>
            <a:endParaRPr lang="en-US" dirty="0"/>
          </a:p>
        </p:txBody>
      </p:sp>
    </p:spTree>
    <p:extLst>
      <p:ext uri="{BB962C8B-B14F-4D97-AF65-F5344CB8AC3E}">
        <p14:creationId xmlns:p14="http://schemas.microsoft.com/office/powerpoint/2010/main" val="237718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177A-C40D-B825-3EA9-84C45E788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15EEB-095E-3B8C-96DD-AA27995F0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A2C74-26F3-D8FA-FA82-FA15EC156F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28EF63-9372-1E15-82EC-4385CA668802}"/>
              </a:ext>
            </a:extLst>
          </p:cNvPr>
          <p:cNvSpPr>
            <a:spLocks noGrp="1"/>
          </p:cNvSpPr>
          <p:nvPr>
            <p:ph type="sldNum" sz="quarter" idx="5"/>
          </p:nvPr>
        </p:nvSpPr>
        <p:spPr/>
        <p:txBody>
          <a:bodyPr/>
          <a:lstStyle/>
          <a:p>
            <a:fld id="{911D890B-EAAE-4C30-9541-DEBD729EEE96}" type="slidenum">
              <a:rPr lang="en-US" smtClean="0"/>
              <a:t>4</a:t>
            </a:fld>
            <a:endParaRPr lang="en-US" dirty="0"/>
          </a:p>
        </p:txBody>
      </p:sp>
    </p:spTree>
    <p:extLst>
      <p:ext uri="{BB962C8B-B14F-4D97-AF65-F5344CB8AC3E}">
        <p14:creationId xmlns:p14="http://schemas.microsoft.com/office/powerpoint/2010/main" val="297855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6356C-40E9-BB4D-91A7-9792CFBF6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27FA0-3A24-CAD7-49D7-B09B0389A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542C8-307E-D70C-0D5C-F8CB83E9E0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3598D4-9309-25EE-4156-E5888CDA727D}"/>
              </a:ext>
            </a:extLst>
          </p:cNvPr>
          <p:cNvSpPr>
            <a:spLocks noGrp="1"/>
          </p:cNvSpPr>
          <p:nvPr>
            <p:ph type="sldNum" sz="quarter" idx="5"/>
          </p:nvPr>
        </p:nvSpPr>
        <p:spPr/>
        <p:txBody>
          <a:bodyPr/>
          <a:lstStyle/>
          <a:p>
            <a:fld id="{911D890B-EAAE-4C30-9541-DEBD729EEE96}" type="slidenum">
              <a:rPr lang="en-US" smtClean="0"/>
              <a:t>34</a:t>
            </a:fld>
            <a:endParaRPr lang="en-US" dirty="0"/>
          </a:p>
        </p:txBody>
      </p:sp>
    </p:spTree>
    <p:extLst>
      <p:ext uri="{BB962C8B-B14F-4D97-AF65-F5344CB8AC3E}">
        <p14:creationId xmlns:p14="http://schemas.microsoft.com/office/powerpoint/2010/main" val="3271430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D513-155D-8CBD-2A90-62B6C418D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2F4CE-EDF5-6BC2-18F4-FB85BAD29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3EBBF-247A-1F4A-5B28-DF6A0CAE57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36ED0C-5908-DB67-5417-10517E27993F}"/>
              </a:ext>
            </a:extLst>
          </p:cNvPr>
          <p:cNvSpPr>
            <a:spLocks noGrp="1"/>
          </p:cNvSpPr>
          <p:nvPr>
            <p:ph type="sldNum" sz="quarter" idx="5"/>
          </p:nvPr>
        </p:nvSpPr>
        <p:spPr/>
        <p:txBody>
          <a:bodyPr/>
          <a:lstStyle/>
          <a:p>
            <a:fld id="{911D890B-EAAE-4C30-9541-DEBD729EEE96}" type="slidenum">
              <a:rPr lang="en-US" smtClean="0"/>
              <a:t>35</a:t>
            </a:fld>
            <a:endParaRPr lang="en-US" dirty="0"/>
          </a:p>
        </p:txBody>
      </p:sp>
    </p:spTree>
    <p:extLst>
      <p:ext uri="{BB962C8B-B14F-4D97-AF65-F5344CB8AC3E}">
        <p14:creationId xmlns:p14="http://schemas.microsoft.com/office/powerpoint/2010/main" val="1866336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DB88D-CC9C-5B53-8E89-3E4A02AF5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A5246-F7D4-3CF5-CA26-642B68E47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9CC3C-7DEC-29A2-8DF9-09625A8AA2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CFFF36-CDCE-3481-F0B0-48D6E3DB2767}"/>
              </a:ext>
            </a:extLst>
          </p:cNvPr>
          <p:cNvSpPr>
            <a:spLocks noGrp="1"/>
          </p:cNvSpPr>
          <p:nvPr>
            <p:ph type="sldNum" sz="quarter" idx="5"/>
          </p:nvPr>
        </p:nvSpPr>
        <p:spPr/>
        <p:txBody>
          <a:bodyPr/>
          <a:lstStyle/>
          <a:p>
            <a:fld id="{911D890B-EAAE-4C30-9541-DEBD729EEE96}" type="slidenum">
              <a:rPr lang="en-US" smtClean="0"/>
              <a:t>36</a:t>
            </a:fld>
            <a:endParaRPr lang="en-US" dirty="0"/>
          </a:p>
        </p:txBody>
      </p:sp>
    </p:spTree>
    <p:extLst>
      <p:ext uri="{BB962C8B-B14F-4D97-AF65-F5344CB8AC3E}">
        <p14:creationId xmlns:p14="http://schemas.microsoft.com/office/powerpoint/2010/main" val="2214191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7799F-B5AA-E8B2-1C64-51EEAB333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6860F-E521-64E6-3A3A-DBC51F858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44868-D681-12D4-8FEE-C171102CF0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7B0CD8-978D-BA78-DCC8-AFD1EE13987E}"/>
              </a:ext>
            </a:extLst>
          </p:cNvPr>
          <p:cNvSpPr>
            <a:spLocks noGrp="1"/>
          </p:cNvSpPr>
          <p:nvPr>
            <p:ph type="sldNum" sz="quarter" idx="5"/>
          </p:nvPr>
        </p:nvSpPr>
        <p:spPr/>
        <p:txBody>
          <a:bodyPr/>
          <a:lstStyle/>
          <a:p>
            <a:fld id="{911D890B-EAAE-4C30-9541-DEBD729EEE96}" type="slidenum">
              <a:rPr lang="en-US" smtClean="0"/>
              <a:t>37</a:t>
            </a:fld>
            <a:endParaRPr lang="en-US" dirty="0"/>
          </a:p>
        </p:txBody>
      </p:sp>
    </p:spTree>
    <p:extLst>
      <p:ext uri="{BB962C8B-B14F-4D97-AF65-F5344CB8AC3E}">
        <p14:creationId xmlns:p14="http://schemas.microsoft.com/office/powerpoint/2010/main" val="352558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D890B-EAAE-4C30-9541-DEBD729EEE96}" type="slidenum">
              <a:rPr lang="en-US" smtClean="0"/>
              <a:t>5</a:t>
            </a:fld>
            <a:endParaRPr lang="en-US" dirty="0"/>
          </a:p>
        </p:txBody>
      </p:sp>
    </p:spTree>
    <p:extLst>
      <p:ext uri="{BB962C8B-B14F-4D97-AF65-F5344CB8AC3E}">
        <p14:creationId xmlns:p14="http://schemas.microsoft.com/office/powerpoint/2010/main" val="370907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D890B-EAAE-4C30-9541-DEBD729EEE96}" type="slidenum">
              <a:rPr lang="en-US" smtClean="0"/>
              <a:t>6</a:t>
            </a:fld>
            <a:endParaRPr lang="en-US" dirty="0"/>
          </a:p>
        </p:txBody>
      </p:sp>
    </p:spTree>
    <p:extLst>
      <p:ext uri="{BB962C8B-B14F-4D97-AF65-F5344CB8AC3E}">
        <p14:creationId xmlns:p14="http://schemas.microsoft.com/office/powerpoint/2010/main" val="103144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314D5-7F3D-C950-53A4-4298EABBB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1C25A-CE21-505B-C1EF-01241280A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F0408-24D3-CBD8-0D96-8038505C8AE5}"/>
              </a:ext>
            </a:extLst>
          </p:cNvPr>
          <p:cNvSpPr>
            <a:spLocks noGrp="1"/>
          </p:cNvSpPr>
          <p:nvPr>
            <p:ph type="body" idx="1"/>
          </p:nvPr>
        </p:nvSpPr>
        <p:spPr/>
        <p:txBody>
          <a:bodyPr/>
          <a:lstStyle/>
          <a:p>
            <a:r>
              <a:rPr lang="en-US" dirty="0"/>
              <a:t>Spatial data that helped us select pilot orchards, find orchards of similar type in the subbasin-wide analysis, and interpret results</a:t>
            </a:r>
          </a:p>
        </p:txBody>
      </p:sp>
      <p:sp>
        <p:nvSpPr>
          <p:cNvPr id="4" name="Slide Number Placeholder 3">
            <a:extLst>
              <a:ext uri="{FF2B5EF4-FFF2-40B4-BE49-F238E27FC236}">
                <a16:creationId xmlns:a16="http://schemas.microsoft.com/office/drawing/2014/main" id="{3223A832-FB39-219B-3681-3F1D1CBFF269}"/>
              </a:ext>
            </a:extLst>
          </p:cNvPr>
          <p:cNvSpPr>
            <a:spLocks noGrp="1"/>
          </p:cNvSpPr>
          <p:nvPr>
            <p:ph type="sldNum" sz="quarter" idx="5"/>
          </p:nvPr>
        </p:nvSpPr>
        <p:spPr/>
        <p:txBody>
          <a:bodyPr/>
          <a:lstStyle/>
          <a:p>
            <a:fld id="{911D890B-EAAE-4C30-9541-DEBD729EEE96}" type="slidenum">
              <a:rPr lang="en-US" smtClean="0"/>
              <a:t>7</a:t>
            </a:fld>
            <a:endParaRPr lang="en-US" dirty="0"/>
          </a:p>
        </p:txBody>
      </p:sp>
    </p:spTree>
    <p:extLst>
      <p:ext uri="{BB962C8B-B14F-4D97-AF65-F5344CB8AC3E}">
        <p14:creationId xmlns:p14="http://schemas.microsoft.com/office/powerpoint/2010/main" val="187951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4A61-D882-3EF4-3801-5630B029A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2DECE-E18A-424D-7F36-6954B4BB8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622B8-D3F1-6732-1738-2399566AAA88}"/>
              </a:ext>
            </a:extLst>
          </p:cNvPr>
          <p:cNvSpPr>
            <a:spLocks noGrp="1"/>
          </p:cNvSpPr>
          <p:nvPr>
            <p:ph type="body" idx="1"/>
          </p:nvPr>
        </p:nvSpPr>
        <p:spPr/>
        <p:txBody>
          <a:bodyPr/>
          <a:lstStyle/>
          <a:p>
            <a:r>
              <a:rPr lang="en-US" dirty="0"/>
              <a:t>Spatial data that helped us select pilot orchards, find orchards of similar type in the subbasin-wide analysis, and interpret results</a:t>
            </a:r>
          </a:p>
        </p:txBody>
      </p:sp>
      <p:sp>
        <p:nvSpPr>
          <p:cNvPr id="4" name="Slide Number Placeholder 3">
            <a:extLst>
              <a:ext uri="{FF2B5EF4-FFF2-40B4-BE49-F238E27FC236}">
                <a16:creationId xmlns:a16="http://schemas.microsoft.com/office/drawing/2014/main" id="{06979C4C-B30E-13BA-7550-EBA1974004CC}"/>
              </a:ext>
            </a:extLst>
          </p:cNvPr>
          <p:cNvSpPr>
            <a:spLocks noGrp="1"/>
          </p:cNvSpPr>
          <p:nvPr>
            <p:ph type="sldNum" sz="quarter" idx="5"/>
          </p:nvPr>
        </p:nvSpPr>
        <p:spPr/>
        <p:txBody>
          <a:bodyPr/>
          <a:lstStyle/>
          <a:p>
            <a:fld id="{911D890B-EAAE-4C30-9541-DEBD729EEE96}" type="slidenum">
              <a:rPr lang="en-US" smtClean="0"/>
              <a:t>8</a:t>
            </a:fld>
            <a:endParaRPr lang="en-US" dirty="0"/>
          </a:p>
        </p:txBody>
      </p:sp>
    </p:spTree>
    <p:extLst>
      <p:ext uri="{BB962C8B-B14F-4D97-AF65-F5344CB8AC3E}">
        <p14:creationId xmlns:p14="http://schemas.microsoft.com/office/powerpoint/2010/main" val="378066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B073-C675-C504-3190-33ADDAC0D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6AFAD-15D1-5683-C249-43EA66542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EAE0-D571-F002-9930-AB3836D36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B4E527-E1FE-FA48-2D81-C595F769BB7C}"/>
              </a:ext>
            </a:extLst>
          </p:cNvPr>
          <p:cNvSpPr>
            <a:spLocks noGrp="1"/>
          </p:cNvSpPr>
          <p:nvPr>
            <p:ph type="sldNum" sz="quarter" idx="5"/>
          </p:nvPr>
        </p:nvSpPr>
        <p:spPr/>
        <p:txBody>
          <a:bodyPr/>
          <a:lstStyle/>
          <a:p>
            <a:fld id="{911D890B-EAAE-4C30-9541-DEBD729EEE96}" type="slidenum">
              <a:rPr lang="en-US" smtClean="0"/>
              <a:t>10</a:t>
            </a:fld>
            <a:endParaRPr lang="en-US" dirty="0"/>
          </a:p>
        </p:txBody>
      </p:sp>
    </p:spTree>
    <p:extLst>
      <p:ext uri="{BB962C8B-B14F-4D97-AF65-F5344CB8AC3E}">
        <p14:creationId xmlns:p14="http://schemas.microsoft.com/office/powerpoint/2010/main" val="9761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76929-BFA0-62D4-C24E-AD8613243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893E8-BFA1-5114-C681-EA71C357AB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7EBE4-3CCE-4DD6-326D-0F4D25275E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05C031-5C2B-2236-0A71-767396612C2A}"/>
              </a:ext>
            </a:extLst>
          </p:cNvPr>
          <p:cNvSpPr>
            <a:spLocks noGrp="1"/>
          </p:cNvSpPr>
          <p:nvPr>
            <p:ph type="sldNum" sz="quarter" idx="5"/>
          </p:nvPr>
        </p:nvSpPr>
        <p:spPr/>
        <p:txBody>
          <a:bodyPr/>
          <a:lstStyle/>
          <a:p>
            <a:fld id="{911D890B-EAAE-4C30-9541-DEBD729EEE96}" type="slidenum">
              <a:rPr lang="en-US" smtClean="0"/>
              <a:t>11</a:t>
            </a:fld>
            <a:endParaRPr lang="en-US" dirty="0"/>
          </a:p>
        </p:txBody>
      </p:sp>
    </p:spTree>
    <p:extLst>
      <p:ext uri="{BB962C8B-B14F-4D97-AF65-F5344CB8AC3E}">
        <p14:creationId xmlns:p14="http://schemas.microsoft.com/office/powerpoint/2010/main" val="405774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041D-FE6F-ED76-99C7-B7FFF1D383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BC7078-FD50-3B70-DB6E-B5336DBF5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B11EE8-FF07-D79B-9940-D525DD3A267E}"/>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5" name="Footer Placeholder 4">
            <a:extLst>
              <a:ext uri="{FF2B5EF4-FFF2-40B4-BE49-F238E27FC236}">
                <a16:creationId xmlns:a16="http://schemas.microsoft.com/office/drawing/2014/main" id="{09C44756-C87E-5148-440B-BC77BFD549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401E96-078F-9704-6E10-97EB693BCFBE}"/>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71311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DFCA-B8CA-078C-6962-77BAE269C0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F2400C-2638-14CE-C8EC-B4E934F7E8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3C82B-3152-6852-6849-7D8F9A3B7C14}"/>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5" name="Footer Placeholder 4">
            <a:extLst>
              <a:ext uri="{FF2B5EF4-FFF2-40B4-BE49-F238E27FC236}">
                <a16:creationId xmlns:a16="http://schemas.microsoft.com/office/drawing/2014/main" id="{7F3358CA-E098-DE82-E568-F5B088540E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6636F5-F154-A89A-CA48-EC72B57D8716}"/>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393050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6BD5A-A5C0-DD21-CCA0-2775ED3AB3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3C211-12EC-B7BF-0AF5-727ECE58F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C858F-E700-CF5B-B3BF-6ECAA2DEF9ED}"/>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5" name="Footer Placeholder 4">
            <a:extLst>
              <a:ext uri="{FF2B5EF4-FFF2-40B4-BE49-F238E27FC236}">
                <a16:creationId xmlns:a16="http://schemas.microsoft.com/office/drawing/2014/main" id="{3CDCB4DD-938C-2A87-E279-1DDA1FB664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4EAC7A-3D9C-CD32-64A5-0C2C54F1A2A7}"/>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25155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C8AD-1275-9FD0-F1AA-6FAB1C176A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0BEC0E-F50A-B7E1-893A-F5D7D11D6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F7B4D-F5F3-6B0E-17F3-F7EEE4DEBFB0}"/>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5" name="Footer Placeholder 4">
            <a:extLst>
              <a:ext uri="{FF2B5EF4-FFF2-40B4-BE49-F238E27FC236}">
                <a16:creationId xmlns:a16="http://schemas.microsoft.com/office/drawing/2014/main" id="{FEE399E5-91A4-1B78-0FC3-D269FE356E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62A5-078F-3D60-E167-A2613AB3FB89}"/>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187339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CA93-D7F2-530C-467A-D2A4A3596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CA75E-2201-D735-8892-652F3D8BE1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4BE77-87E2-A119-4ACA-232392873B18}"/>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5" name="Footer Placeholder 4">
            <a:extLst>
              <a:ext uri="{FF2B5EF4-FFF2-40B4-BE49-F238E27FC236}">
                <a16:creationId xmlns:a16="http://schemas.microsoft.com/office/drawing/2014/main" id="{233BB4B7-3EA1-2665-CB78-0BCAB73BC3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6E6025-0B61-7879-622C-7C14AD902001}"/>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386378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3051-5F8A-8335-575B-2AC0BBEDCD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64483-1714-8DE0-5FB2-D929D1782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615C0B-E587-27B8-C6FF-4DE9BF421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1B5F64-E1BE-F55E-72F9-16FB704C59FB}"/>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6" name="Footer Placeholder 5">
            <a:extLst>
              <a:ext uri="{FF2B5EF4-FFF2-40B4-BE49-F238E27FC236}">
                <a16:creationId xmlns:a16="http://schemas.microsoft.com/office/drawing/2014/main" id="{73CA5EE1-EEEC-17C6-1A8A-818EB2DBEC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C18782-A264-E616-FA5D-0C65F80496F0}"/>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245543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4FFF-FB94-5BED-B80C-49AA408C9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64DE06-D208-FB37-08BD-30B9D66BE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80127F-4E7F-BF4C-D395-FCCADDC52F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01E5E-6AD9-6465-C154-5A9478098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52AF36-888F-649D-A80E-11615E2EA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D8988D-856B-645B-17AF-08DC92FB96EA}"/>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8" name="Footer Placeholder 7">
            <a:extLst>
              <a:ext uri="{FF2B5EF4-FFF2-40B4-BE49-F238E27FC236}">
                <a16:creationId xmlns:a16="http://schemas.microsoft.com/office/drawing/2014/main" id="{647C54A6-5F4E-CC59-2769-AD270A83B8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F974DFA-07AC-4FB1-2665-DB63C01242C3}"/>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89360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5333-8773-9903-89DA-3D3677926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75E3-951A-7F82-BA0C-C2A5CFCA13F8}"/>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4" name="Footer Placeholder 3">
            <a:extLst>
              <a:ext uri="{FF2B5EF4-FFF2-40B4-BE49-F238E27FC236}">
                <a16:creationId xmlns:a16="http://schemas.microsoft.com/office/drawing/2014/main" id="{9ACC5FA5-8D89-492F-0E65-0653B84592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B5C2E4-2356-6773-C268-7846C2299CF7}"/>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53196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D9635A-3F35-B6BC-DD8E-D3E1C4541E07}"/>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3" name="Footer Placeholder 2">
            <a:extLst>
              <a:ext uri="{FF2B5EF4-FFF2-40B4-BE49-F238E27FC236}">
                <a16:creationId xmlns:a16="http://schemas.microsoft.com/office/drawing/2014/main" id="{AB8A797F-E83B-E75D-645A-372255FEA17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4C7A2A-3C19-D12D-D83A-92A6B36CD913}"/>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392753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05A5-1BBC-71D3-A815-0D449543C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6BB1F-ACEF-A005-021E-BFEB019A8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64A291-5642-8436-A8DB-CBF0D213C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BECEB-7017-DBAB-E687-6F270A35BB86}"/>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6" name="Footer Placeholder 5">
            <a:extLst>
              <a:ext uri="{FF2B5EF4-FFF2-40B4-BE49-F238E27FC236}">
                <a16:creationId xmlns:a16="http://schemas.microsoft.com/office/drawing/2014/main" id="{DA8EB347-90F4-C39F-00B3-C9302A37E8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BD1DC7-6EB8-FDD5-8CE1-0CE1E166EC9F}"/>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346111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963D-5AFA-F315-35E9-C124739D4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63FA6E-511E-355E-1598-5FBF932E6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674000-0285-4924-876B-8AC767802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C861D-2644-71F0-8847-CE1FD34EE08F}"/>
              </a:ext>
            </a:extLst>
          </p:cNvPr>
          <p:cNvSpPr>
            <a:spLocks noGrp="1"/>
          </p:cNvSpPr>
          <p:nvPr>
            <p:ph type="dt" sz="half" idx="10"/>
          </p:nvPr>
        </p:nvSpPr>
        <p:spPr/>
        <p:txBody>
          <a:bodyPr/>
          <a:lstStyle/>
          <a:p>
            <a:fld id="{3240823B-8284-45F0-BDBD-59184975F0E6}" type="datetimeFigureOut">
              <a:rPr lang="en-US" smtClean="0"/>
              <a:t>3/11/2026</a:t>
            </a:fld>
            <a:endParaRPr lang="en-US" dirty="0"/>
          </a:p>
        </p:txBody>
      </p:sp>
      <p:sp>
        <p:nvSpPr>
          <p:cNvPr id="6" name="Footer Placeholder 5">
            <a:extLst>
              <a:ext uri="{FF2B5EF4-FFF2-40B4-BE49-F238E27FC236}">
                <a16:creationId xmlns:a16="http://schemas.microsoft.com/office/drawing/2014/main" id="{2B97EA53-E1D8-99C4-AF6C-F338532382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8B53F3-3D8D-101F-F78E-57DD7FF667EB}"/>
              </a:ext>
            </a:extLst>
          </p:cNvPr>
          <p:cNvSpPr>
            <a:spLocks noGrp="1"/>
          </p:cNvSpPr>
          <p:nvPr>
            <p:ph type="sldNum" sz="quarter" idx="12"/>
          </p:nvPr>
        </p:nvSpPr>
        <p:spPr/>
        <p:txBody>
          <a:bodyPr/>
          <a:lstStyle/>
          <a:p>
            <a:fld id="{4E56BAF0-0A7F-40B2-B37A-7E7E009FDB19}" type="slidenum">
              <a:rPr lang="en-US" smtClean="0"/>
              <a:t>‹#›</a:t>
            </a:fld>
            <a:endParaRPr lang="en-US" dirty="0"/>
          </a:p>
        </p:txBody>
      </p:sp>
    </p:spTree>
    <p:extLst>
      <p:ext uri="{BB962C8B-B14F-4D97-AF65-F5344CB8AC3E}">
        <p14:creationId xmlns:p14="http://schemas.microsoft.com/office/powerpoint/2010/main" val="203166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C25AA-8357-E98D-5A3C-5BB80FDC0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16AC8A-9C5F-6301-052F-6F413F8E3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A15D1-D643-D5DE-85EB-AE766ACB94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40823B-8284-45F0-BDBD-59184975F0E6}" type="datetimeFigureOut">
              <a:rPr lang="en-US" smtClean="0"/>
              <a:t>3/11/2026</a:t>
            </a:fld>
            <a:endParaRPr lang="en-US" dirty="0"/>
          </a:p>
        </p:txBody>
      </p:sp>
      <p:sp>
        <p:nvSpPr>
          <p:cNvPr id="5" name="Footer Placeholder 4">
            <a:extLst>
              <a:ext uri="{FF2B5EF4-FFF2-40B4-BE49-F238E27FC236}">
                <a16:creationId xmlns:a16="http://schemas.microsoft.com/office/drawing/2014/main" id="{88A585AD-B00D-0A76-B6B5-C934B646EB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2596CEE-BCC5-13C3-CAE2-D3294F4DA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56BAF0-0A7F-40B2-B37A-7E7E009FDB19}" type="slidenum">
              <a:rPr lang="en-US" smtClean="0"/>
              <a:t>‹#›</a:t>
            </a:fld>
            <a:endParaRPr lang="en-US" dirty="0"/>
          </a:p>
        </p:txBody>
      </p:sp>
    </p:spTree>
    <p:extLst>
      <p:ext uri="{BB962C8B-B14F-4D97-AF65-F5344CB8AC3E}">
        <p14:creationId xmlns:p14="http://schemas.microsoft.com/office/powerpoint/2010/main" val="170699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1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cid:image002.png@01DB6C0C.80DFA770"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F7990E-9AEF-6800-35E2-0BC5204EB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A6DE0B96-B6B0-B170-5BF2-238CB80B51B5}"/>
              </a:ext>
            </a:extLst>
          </p:cNvPr>
          <p:cNvSpPr>
            <a:spLocks noGrp="1"/>
          </p:cNvSpPr>
          <p:nvPr>
            <p:ph type="ctrTitle"/>
          </p:nvPr>
        </p:nvSpPr>
        <p:spPr/>
        <p:txBody>
          <a:bodyPr/>
          <a:lstStyle/>
          <a:p>
            <a:r>
              <a:rPr lang="en-US" dirty="0"/>
              <a:t>Demand Reduction Strategies</a:t>
            </a:r>
          </a:p>
        </p:txBody>
      </p:sp>
      <p:sp>
        <p:nvSpPr>
          <p:cNvPr id="6" name="Content Placeholder 5">
            <a:extLst>
              <a:ext uri="{FF2B5EF4-FFF2-40B4-BE49-F238E27FC236}">
                <a16:creationId xmlns:a16="http://schemas.microsoft.com/office/drawing/2014/main" id="{514D0F9A-7361-B982-39DD-82383799949C}"/>
              </a:ext>
            </a:extLst>
          </p:cNvPr>
          <p:cNvSpPr>
            <a:spLocks noGrp="1"/>
          </p:cNvSpPr>
          <p:nvPr>
            <p:ph type="subTitle" idx="1"/>
          </p:nvPr>
        </p:nvSpPr>
        <p:spPr>
          <a:xfrm>
            <a:off x="1524000" y="3602037"/>
            <a:ext cx="9144000" cy="2894455"/>
          </a:xfrm>
        </p:spPr>
        <p:txBody>
          <a:bodyPr>
            <a:normAutofit/>
          </a:bodyPr>
          <a:lstStyle/>
          <a:p>
            <a:r>
              <a:rPr lang="en-US" dirty="0"/>
              <a:t>Extend Orchard Replacement (EOR) Pilot Study</a:t>
            </a:r>
          </a:p>
          <a:p>
            <a:r>
              <a:rPr lang="en-US" dirty="0"/>
              <a:t>Precision Irrigation (PI) Pilot Study</a:t>
            </a:r>
          </a:p>
          <a:p>
            <a:endParaRPr lang="en-US" dirty="0"/>
          </a:p>
          <a:p>
            <a:r>
              <a:rPr lang="en-US" dirty="0"/>
              <a:t>Vina GSA Board of Directors – March 11, 2026</a:t>
            </a:r>
          </a:p>
          <a:p>
            <a:endParaRPr lang="en-US" dirty="0"/>
          </a:p>
          <a:p>
            <a:r>
              <a:rPr lang="en-US" dirty="0"/>
              <a:t>Joel Kimmelshue, PhD, Land IQ</a:t>
            </a:r>
          </a:p>
          <a:p>
            <a:endParaRPr lang="en-US" dirty="0"/>
          </a:p>
        </p:txBody>
      </p:sp>
      <p:pic>
        <p:nvPicPr>
          <p:cNvPr id="3" name="Picture 2">
            <a:extLst>
              <a:ext uri="{FF2B5EF4-FFF2-40B4-BE49-F238E27FC236}">
                <a16:creationId xmlns:a16="http://schemas.microsoft.com/office/drawing/2014/main" id="{DADCEEF9-85D7-03C0-C45D-7F80C558C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48166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41BFFE71-78A5-7068-E9AB-30224C6D30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EE62249-8019-F2A1-0E84-2D62FFA09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5D93A69-8FF1-0A37-0341-F50FF7965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
        <p:nvSpPr>
          <p:cNvPr id="3" name="Content Placeholder 5">
            <a:extLst>
              <a:ext uri="{FF2B5EF4-FFF2-40B4-BE49-F238E27FC236}">
                <a16:creationId xmlns:a16="http://schemas.microsoft.com/office/drawing/2014/main" id="{009399A0-8459-431E-7F7C-EC10F4397381}"/>
              </a:ext>
            </a:extLst>
          </p:cNvPr>
          <p:cNvSpPr txBox="1">
            <a:spLocks/>
          </p:cNvSpPr>
          <p:nvPr/>
        </p:nvSpPr>
        <p:spPr>
          <a:xfrm>
            <a:off x="474600" y="1661243"/>
            <a:ext cx="3255335" cy="45998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pPr>
            <a:r>
              <a:rPr lang="en-US" dirty="0"/>
              <a:t>Different crops have different consumptive use</a:t>
            </a:r>
          </a:p>
          <a:p>
            <a:pPr>
              <a:lnSpc>
                <a:spcPct val="110000"/>
              </a:lnSpc>
              <a:spcBef>
                <a:spcPts val="1200"/>
              </a:spcBef>
            </a:pPr>
            <a:r>
              <a:rPr lang="en-US" dirty="0"/>
              <a:t>Growing lower water use crops still saves water</a:t>
            </a:r>
          </a:p>
          <a:p>
            <a:pPr>
              <a:lnSpc>
                <a:spcPct val="110000"/>
              </a:lnSpc>
              <a:spcBef>
                <a:spcPts val="1200"/>
              </a:spcBef>
            </a:pPr>
            <a:r>
              <a:rPr lang="en-US" dirty="0"/>
              <a:t>Some crops rely solely on precipitation as their water source</a:t>
            </a:r>
          </a:p>
        </p:txBody>
      </p:sp>
      <p:pic>
        <p:nvPicPr>
          <p:cNvPr id="7" name="Picture 6">
            <a:extLst>
              <a:ext uri="{FF2B5EF4-FFF2-40B4-BE49-F238E27FC236}">
                <a16:creationId xmlns:a16="http://schemas.microsoft.com/office/drawing/2014/main" id="{8B6E8EFD-5A55-3E34-686E-6981CF6375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096" y="1560688"/>
            <a:ext cx="7962004" cy="4774092"/>
          </a:xfrm>
          <a:prstGeom prst="rect">
            <a:avLst/>
          </a:prstGeom>
          <a:ln>
            <a:solidFill>
              <a:schemeClr val="tx1"/>
            </a:solidFill>
          </a:ln>
        </p:spPr>
      </p:pic>
      <p:sp>
        <p:nvSpPr>
          <p:cNvPr id="10" name="TextBox 9">
            <a:extLst>
              <a:ext uri="{FF2B5EF4-FFF2-40B4-BE49-F238E27FC236}">
                <a16:creationId xmlns:a16="http://schemas.microsoft.com/office/drawing/2014/main" id="{A403C9D7-54B7-A16C-D86C-D1F5545A1114}"/>
              </a:ext>
            </a:extLst>
          </p:cNvPr>
          <p:cNvSpPr txBox="1"/>
          <p:nvPr/>
        </p:nvSpPr>
        <p:spPr>
          <a:xfrm>
            <a:off x="4229454" y="6358759"/>
            <a:ext cx="8127212" cy="523220"/>
          </a:xfrm>
          <a:prstGeom prst="rect">
            <a:avLst/>
          </a:prstGeom>
          <a:noFill/>
        </p:spPr>
        <p:txBody>
          <a:bodyPr wrap="square" rtlCol="0">
            <a:spAutoFit/>
          </a:bodyPr>
          <a:lstStyle/>
          <a:p>
            <a:r>
              <a:rPr lang="en-US" sz="1400" b="1" dirty="0"/>
              <a:t>Consumptive use of walnut and almond orchards compared to alternative land uses during the extended replant period.</a:t>
            </a:r>
          </a:p>
        </p:txBody>
      </p:sp>
      <p:sp>
        <p:nvSpPr>
          <p:cNvPr id="13" name="Title 3">
            <a:extLst>
              <a:ext uri="{FF2B5EF4-FFF2-40B4-BE49-F238E27FC236}">
                <a16:creationId xmlns:a16="http://schemas.microsoft.com/office/drawing/2014/main" id="{2A6B2128-9FAF-1018-E7E8-8CE38EA5BD1F}"/>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ET Analysis By Land Use</a:t>
            </a:r>
          </a:p>
        </p:txBody>
      </p:sp>
    </p:spTree>
    <p:extLst>
      <p:ext uri="{BB962C8B-B14F-4D97-AF65-F5344CB8AC3E}">
        <p14:creationId xmlns:p14="http://schemas.microsoft.com/office/powerpoint/2010/main" val="127961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47AB8-4E76-F9B9-4D09-CBD0A7FCC3D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477D4D-8AA2-CDB5-B6BD-BFB163354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B994AEDB-741B-6AF8-9BB0-29678DA662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
        <p:nvSpPr>
          <p:cNvPr id="3" name="Content Placeholder 5">
            <a:extLst>
              <a:ext uri="{FF2B5EF4-FFF2-40B4-BE49-F238E27FC236}">
                <a16:creationId xmlns:a16="http://schemas.microsoft.com/office/drawing/2014/main" id="{55CE976A-4B31-3F6F-6C8B-9AEE9328E070}"/>
              </a:ext>
            </a:extLst>
          </p:cNvPr>
          <p:cNvSpPr txBox="1">
            <a:spLocks/>
          </p:cNvSpPr>
          <p:nvPr/>
        </p:nvSpPr>
        <p:spPr>
          <a:xfrm>
            <a:off x="474600" y="1661243"/>
            <a:ext cx="3255335" cy="45998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1200"/>
              </a:spcBef>
            </a:pPr>
            <a:r>
              <a:rPr lang="en-US" dirty="0"/>
              <a:t>Different crops have different consumptive use</a:t>
            </a:r>
          </a:p>
          <a:p>
            <a:pPr>
              <a:lnSpc>
                <a:spcPct val="110000"/>
              </a:lnSpc>
              <a:spcBef>
                <a:spcPts val="1200"/>
              </a:spcBef>
            </a:pPr>
            <a:r>
              <a:rPr lang="en-US" dirty="0"/>
              <a:t>Growing lower water use crops still saves water</a:t>
            </a:r>
          </a:p>
          <a:p>
            <a:pPr>
              <a:lnSpc>
                <a:spcPct val="110000"/>
              </a:lnSpc>
              <a:spcBef>
                <a:spcPts val="1200"/>
              </a:spcBef>
            </a:pPr>
            <a:r>
              <a:rPr lang="en-US" dirty="0"/>
              <a:t>Some crops rely solely on precipitation as their water source</a:t>
            </a:r>
          </a:p>
        </p:txBody>
      </p:sp>
      <p:sp>
        <p:nvSpPr>
          <p:cNvPr id="13" name="Title 3">
            <a:extLst>
              <a:ext uri="{FF2B5EF4-FFF2-40B4-BE49-F238E27FC236}">
                <a16:creationId xmlns:a16="http://schemas.microsoft.com/office/drawing/2014/main" id="{11331755-E566-D601-18AA-A4261F05209F}"/>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ET Analysis By Land Use</a:t>
            </a:r>
          </a:p>
        </p:txBody>
      </p:sp>
      <p:pic>
        <p:nvPicPr>
          <p:cNvPr id="20" name="Picture 19">
            <a:extLst>
              <a:ext uri="{FF2B5EF4-FFF2-40B4-BE49-F238E27FC236}">
                <a16:creationId xmlns:a16="http://schemas.microsoft.com/office/drawing/2014/main" id="{F6AA2FF7-C616-D618-2E78-7604F31700D6}"/>
              </a:ext>
            </a:extLst>
          </p:cNvPr>
          <p:cNvPicPr>
            <a:picLocks noChangeAspect="1"/>
          </p:cNvPicPr>
          <p:nvPr/>
        </p:nvPicPr>
        <p:blipFill>
          <a:blip r:embed="rId5"/>
          <a:stretch>
            <a:fillRect/>
          </a:stretch>
        </p:blipFill>
        <p:spPr>
          <a:xfrm>
            <a:off x="3729935" y="1572305"/>
            <a:ext cx="8234908" cy="5083472"/>
          </a:xfrm>
          <a:prstGeom prst="rect">
            <a:avLst/>
          </a:prstGeom>
          <a:ln>
            <a:solidFill>
              <a:schemeClr val="tx1"/>
            </a:solidFill>
          </a:ln>
        </p:spPr>
      </p:pic>
    </p:spTree>
    <p:extLst>
      <p:ext uri="{BB962C8B-B14F-4D97-AF65-F5344CB8AC3E}">
        <p14:creationId xmlns:p14="http://schemas.microsoft.com/office/powerpoint/2010/main" val="3562123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7FC39-2AFE-59DB-D6B5-26D40CE1EC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0A00AD9-CFE0-09F4-AA89-F8A41F9DD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39F9BC0A-6185-5923-B9BB-718F4AFC9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2302" y="6492827"/>
            <a:ext cx="1411014" cy="307289"/>
          </a:xfrm>
          <a:prstGeom prst="rect">
            <a:avLst/>
          </a:prstGeom>
        </p:spPr>
      </p:pic>
      <p:pic>
        <p:nvPicPr>
          <p:cNvPr id="7" name="Picture 6">
            <a:extLst>
              <a:ext uri="{FF2B5EF4-FFF2-40B4-BE49-F238E27FC236}">
                <a16:creationId xmlns:a16="http://schemas.microsoft.com/office/drawing/2014/main" id="{2B6178F5-0AE8-A81E-222C-43B892B5F2A4}"/>
              </a:ext>
            </a:extLst>
          </p:cNvPr>
          <p:cNvPicPr>
            <a:picLocks noChangeAspect="1"/>
          </p:cNvPicPr>
          <p:nvPr/>
        </p:nvPicPr>
        <p:blipFill>
          <a:blip r:embed="rId4"/>
          <a:stretch>
            <a:fillRect/>
          </a:stretch>
        </p:blipFill>
        <p:spPr>
          <a:xfrm>
            <a:off x="7130137" y="359683"/>
            <a:ext cx="3792608" cy="4923518"/>
          </a:xfrm>
          <a:prstGeom prst="rect">
            <a:avLst/>
          </a:prstGeom>
          <a:ln>
            <a:solidFill>
              <a:schemeClr val="tx1"/>
            </a:solidFill>
          </a:ln>
        </p:spPr>
      </p:pic>
      <p:pic>
        <p:nvPicPr>
          <p:cNvPr id="11" name="Picture 10">
            <a:extLst>
              <a:ext uri="{FF2B5EF4-FFF2-40B4-BE49-F238E27FC236}">
                <a16:creationId xmlns:a16="http://schemas.microsoft.com/office/drawing/2014/main" id="{47CBD9E6-9E01-1950-6578-A7DD9E8FDC1A}"/>
              </a:ext>
            </a:extLst>
          </p:cNvPr>
          <p:cNvPicPr>
            <a:picLocks noChangeAspect="1"/>
          </p:cNvPicPr>
          <p:nvPr/>
        </p:nvPicPr>
        <p:blipFill>
          <a:blip r:embed="rId5"/>
          <a:stretch>
            <a:fillRect/>
          </a:stretch>
        </p:blipFill>
        <p:spPr>
          <a:xfrm>
            <a:off x="4250930" y="1083696"/>
            <a:ext cx="4027276" cy="4848542"/>
          </a:xfrm>
          <a:prstGeom prst="rect">
            <a:avLst/>
          </a:prstGeom>
          <a:ln>
            <a:solidFill>
              <a:schemeClr val="tx1"/>
            </a:solidFill>
          </a:ln>
        </p:spPr>
      </p:pic>
      <p:pic>
        <p:nvPicPr>
          <p:cNvPr id="9" name="Picture 8">
            <a:extLst>
              <a:ext uri="{FF2B5EF4-FFF2-40B4-BE49-F238E27FC236}">
                <a16:creationId xmlns:a16="http://schemas.microsoft.com/office/drawing/2014/main" id="{925A59D2-611B-6586-F0BA-BB1196AEB25C}"/>
              </a:ext>
            </a:extLst>
          </p:cNvPr>
          <p:cNvPicPr>
            <a:picLocks noChangeAspect="1"/>
          </p:cNvPicPr>
          <p:nvPr/>
        </p:nvPicPr>
        <p:blipFill>
          <a:blip r:embed="rId6"/>
          <a:stretch>
            <a:fillRect/>
          </a:stretch>
        </p:blipFill>
        <p:spPr>
          <a:xfrm>
            <a:off x="1511475" y="1876598"/>
            <a:ext cx="3847685" cy="4923518"/>
          </a:xfrm>
          <a:prstGeom prst="rect">
            <a:avLst/>
          </a:prstGeom>
          <a:ln>
            <a:solidFill>
              <a:schemeClr val="tx1"/>
            </a:solidFill>
          </a:ln>
        </p:spPr>
      </p:pic>
      <p:sp>
        <p:nvSpPr>
          <p:cNvPr id="18" name="Title 3">
            <a:extLst>
              <a:ext uri="{FF2B5EF4-FFF2-40B4-BE49-F238E27FC236}">
                <a16:creationId xmlns:a16="http://schemas.microsoft.com/office/drawing/2014/main" id="{765FE3E0-F314-0B25-B6BB-8E0000DD1859}"/>
              </a:ext>
            </a:extLst>
          </p:cNvPr>
          <p:cNvSpPr txBox="1">
            <a:spLocks/>
          </p:cNvSpPr>
          <p:nvPr/>
        </p:nvSpPr>
        <p:spPr>
          <a:xfrm>
            <a:off x="134255" y="154584"/>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Case Studies</a:t>
            </a:r>
          </a:p>
        </p:txBody>
      </p:sp>
    </p:spTree>
    <p:extLst>
      <p:ext uri="{BB962C8B-B14F-4D97-AF65-F5344CB8AC3E}">
        <p14:creationId xmlns:p14="http://schemas.microsoft.com/office/powerpoint/2010/main" val="465674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CEDC9-0BB7-9C4E-36F1-5B672B564E2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43F5D5-ED86-6D59-EE76-B5FA622E2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D46C845B-8849-1D6A-9345-169E8B04E2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BE14B646-37B0-9564-AFC9-2A574145F6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6F9E424C-17C2-20C7-8C38-7FB60BAFB84A}"/>
              </a:ext>
            </a:extLst>
          </p:cNvPr>
          <p:cNvSpPr>
            <a:spLocks noGrp="1"/>
          </p:cNvSpPr>
          <p:nvPr>
            <p:ph idx="1"/>
          </p:nvPr>
        </p:nvSpPr>
        <p:spPr>
          <a:xfrm>
            <a:off x="539261" y="1815709"/>
            <a:ext cx="7831016" cy="4351338"/>
          </a:xfrm>
        </p:spPr>
        <p:txBody>
          <a:bodyPr>
            <a:normAutofit/>
          </a:bodyPr>
          <a:lstStyle/>
          <a:p>
            <a:r>
              <a:rPr lang="en-US" sz="2600" dirty="0"/>
              <a:t>Extending the period between orchard plantings can reduce ET, resulting in measurable and significant water savings …</a:t>
            </a:r>
          </a:p>
        </p:txBody>
      </p:sp>
      <p:sp>
        <p:nvSpPr>
          <p:cNvPr id="9" name="Title 3">
            <a:extLst>
              <a:ext uri="{FF2B5EF4-FFF2-40B4-BE49-F238E27FC236}">
                <a16:creationId xmlns:a16="http://schemas.microsoft.com/office/drawing/2014/main" id="{E0FFFF9C-08AA-0FE3-ABA4-A6524954316A}"/>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Key Findings</a:t>
            </a:r>
          </a:p>
        </p:txBody>
      </p:sp>
    </p:spTree>
    <p:extLst>
      <p:ext uri="{BB962C8B-B14F-4D97-AF65-F5344CB8AC3E}">
        <p14:creationId xmlns:p14="http://schemas.microsoft.com/office/powerpoint/2010/main" val="297013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89B87-AED5-CB4E-69DF-E693A4A4305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90E97A-B8FD-DBE2-0290-DF5ACB647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F64E53CD-3771-FBA8-E914-5577F3C42A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D6D4A424-CBF3-0D2E-3AF8-55FBD8BF6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7AA1180D-371D-9259-962A-57AE987DE762}"/>
              </a:ext>
            </a:extLst>
          </p:cNvPr>
          <p:cNvSpPr>
            <a:spLocks noGrp="1"/>
          </p:cNvSpPr>
          <p:nvPr>
            <p:ph idx="1"/>
          </p:nvPr>
        </p:nvSpPr>
        <p:spPr>
          <a:xfrm>
            <a:off x="539261" y="1815709"/>
            <a:ext cx="7831016" cy="4351338"/>
          </a:xfrm>
        </p:spPr>
        <p:txBody>
          <a:bodyPr>
            <a:normAutofit/>
          </a:bodyPr>
          <a:lstStyle/>
          <a:p>
            <a:r>
              <a:rPr lang="en-US" sz="2600" dirty="0">
                <a:solidFill>
                  <a:schemeClr val="bg2">
                    <a:lumMod val="90000"/>
                  </a:schemeClr>
                </a:solidFill>
              </a:rPr>
              <a:t>Extending the period between orchard plantings can reduce ET, resulting in measurable and significant water savings …</a:t>
            </a:r>
          </a:p>
          <a:p>
            <a:r>
              <a:rPr lang="en-US" sz="2600" dirty="0"/>
              <a:t>Extended replanting incentives vary depending on how the land is used …</a:t>
            </a:r>
          </a:p>
        </p:txBody>
      </p:sp>
      <p:sp>
        <p:nvSpPr>
          <p:cNvPr id="9" name="Title 3">
            <a:extLst>
              <a:ext uri="{FF2B5EF4-FFF2-40B4-BE49-F238E27FC236}">
                <a16:creationId xmlns:a16="http://schemas.microsoft.com/office/drawing/2014/main" id="{F29E433D-A71E-DCD8-271D-26206ADED3F2}"/>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Key Findings</a:t>
            </a:r>
          </a:p>
        </p:txBody>
      </p:sp>
    </p:spTree>
    <p:extLst>
      <p:ext uri="{BB962C8B-B14F-4D97-AF65-F5344CB8AC3E}">
        <p14:creationId xmlns:p14="http://schemas.microsoft.com/office/powerpoint/2010/main" val="121259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9EDBD-2A49-3CEF-45DB-437084DFE0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C221F8-3541-E345-E19F-88DED2B96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58E0E12E-D84B-BEAA-D6AD-FC333E780B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016873B9-D2BA-0D95-786E-9D2ED77D1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0E1E2223-D335-D796-6EBB-5868E2FB7486}"/>
              </a:ext>
            </a:extLst>
          </p:cNvPr>
          <p:cNvSpPr>
            <a:spLocks noGrp="1"/>
          </p:cNvSpPr>
          <p:nvPr>
            <p:ph idx="1"/>
          </p:nvPr>
        </p:nvSpPr>
        <p:spPr>
          <a:xfrm>
            <a:off x="539261" y="1815709"/>
            <a:ext cx="7831016" cy="4351338"/>
          </a:xfrm>
        </p:spPr>
        <p:txBody>
          <a:bodyPr>
            <a:normAutofit/>
          </a:bodyPr>
          <a:lstStyle/>
          <a:p>
            <a:r>
              <a:rPr lang="en-US" sz="2600" dirty="0">
                <a:solidFill>
                  <a:schemeClr val="bg2">
                    <a:lumMod val="90000"/>
                  </a:schemeClr>
                </a:solidFill>
              </a:rPr>
              <a:t>Extending the period between orchard plantings can reduce ET, resulting in measurable and significant water savings …</a:t>
            </a:r>
          </a:p>
          <a:p>
            <a:r>
              <a:rPr lang="en-US" sz="2600" dirty="0">
                <a:solidFill>
                  <a:schemeClr val="bg2">
                    <a:lumMod val="90000"/>
                  </a:schemeClr>
                </a:solidFill>
              </a:rPr>
              <a:t>Extended replanting incentives vary depending on how the land is used …</a:t>
            </a:r>
          </a:p>
          <a:p>
            <a:r>
              <a:rPr lang="en-US" sz="2600" dirty="0"/>
              <a:t>Harvested cover crops partially offset idling costs …</a:t>
            </a:r>
          </a:p>
        </p:txBody>
      </p:sp>
      <p:sp>
        <p:nvSpPr>
          <p:cNvPr id="9" name="Title 3">
            <a:extLst>
              <a:ext uri="{FF2B5EF4-FFF2-40B4-BE49-F238E27FC236}">
                <a16:creationId xmlns:a16="http://schemas.microsoft.com/office/drawing/2014/main" id="{A2D6142E-94DF-9EAB-1E8B-CBFF2A1EB050}"/>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Key Findings</a:t>
            </a:r>
          </a:p>
        </p:txBody>
      </p:sp>
    </p:spTree>
    <p:extLst>
      <p:ext uri="{BB962C8B-B14F-4D97-AF65-F5344CB8AC3E}">
        <p14:creationId xmlns:p14="http://schemas.microsoft.com/office/powerpoint/2010/main" val="2935581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D8FA9-9A8C-B952-2E2D-F4E06693214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4918CE0-B499-C7FB-676B-6B79F61F9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B7E46344-9C84-BFF0-34CD-CA8B400F68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E0A50EC4-9CE8-7A8F-778E-D54A4F3C5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F684379B-9B09-B7F7-EC4E-6ABD6954FCA0}"/>
              </a:ext>
            </a:extLst>
          </p:cNvPr>
          <p:cNvSpPr>
            <a:spLocks noGrp="1"/>
          </p:cNvSpPr>
          <p:nvPr>
            <p:ph idx="1"/>
          </p:nvPr>
        </p:nvSpPr>
        <p:spPr>
          <a:xfrm>
            <a:off x="539261" y="1815709"/>
            <a:ext cx="7831016" cy="4351338"/>
          </a:xfrm>
        </p:spPr>
        <p:txBody>
          <a:bodyPr>
            <a:normAutofit/>
          </a:bodyPr>
          <a:lstStyle/>
          <a:p>
            <a:r>
              <a:rPr lang="en-US" sz="2600" dirty="0">
                <a:solidFill>
                  <a:schemeClr val="bg2">
                    <a:lumMod val="90000"/>
                  </a:schemeClr>
                </a:solidFill>
              </a:rPr>
              <a:t>Extending the period between orchard plantings can reduce ET, resulting in measurable and significant water savings …</a:t>
            </a:r>
          </a:p>
          <a:p>
            <a:r>
              <a:rPr lang="en-US" sz="2600" dirty="0">
                <a:solidFill>
                  <a:schemeClr val="bg2">
                    <a:lumMod val="90000"/>
                  </a:schemeClr>
                </a:solidFill>
              </a:rPr>
              <a:t>Extended replanting incentives vary depending on how the land is used …</a:t>
            </a:r>
          </a:p>
          <a:p>
            <a:r>
              <a:rPr lang="en-US" sz="2600" dirty="0">
                <a:solidFill>
                  <a:schemeClr val="bg2">
                    <a:lumMod val="90000"/>
                  </a:schemeClr>
                </a:solidFill>
              </a:rPr>
              <a:t>Harvested cover crops partially offset idling costs …</a:t>
            </a:r>
          </a:p>
          <a:p>
            <a:r>
              <a:rPr lang="en-US" sz="2600" dirty="0"/>
              <a:t>Short-season cash crops can substantially reduce or eliminate incentive payments …</a:t>
            </a:r>
          </a:p>
        </p:txBody>
      </p:sp>
      <p:sp>
        <p:nvSpPr>
          <p:cNvPr id="9" name="Title 3">
            <a:extLst>
              <a:ext uri="{FF2B5EF4-FFF2-40B4-BE49-F238E27FC236}">
                <a16:creationId xmlns:a16="http://schemas.microsoft.com/office/drawing/2014/main" id="{A1417E42-663C-D66D-CA21-85A87491FD78}"/>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Key Findings</a:t>
            </a:r>
          </a:p>
        </p:txBody>
      </p:sp>
    </p:spTree>
    <p:extLst>
      <p:ext uri="{BB962C8B-B14F-4D97-AF65-F5344CB8AC3E}">
        <p14:creationId xmlns:p14="http://schemas.microsoft.com/office/powerpoint/2010/main" val="788276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98D63-F5B5-3DE6-F1DE-151648D0931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8A9A597-37FA-3FB7-2605-B902F3427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7A34C416-47AD-6137-C40C-7518E4874A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E474946F-3038-381B-3194-A2857D4EF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7ADADD95-C567-9BB0-77D2-5672F5791FF6}"/>
              </a:ext>
            </a:extLst>
          </p:cNvPr>
          <p:cNvSpPr>
            <a:spLocks noGrp="1"/>
          </p:cNvSpPr>
          <p:nvPr>
            <p:ph idx="1"/>
          </p:nvPr>
        </p:nvSpPr>
        <p:spPr>
          <a:xfrm>
            <a:off x="539261" y="1815709"/>
            <a:ext cx="7831016" cy="4351338"/>
          </a:xfrm>
        </p:spPr>
        <p:txBody>
          <a:bodyPr>
            <a:normAutofit fontScale="92500"/>
          </a:bodyPr>
          <a:lstStyle/>
          <a:p>
            <a:r>
              <a:rPr lang="en-US" dirty="0">
                <a:solidFill>
                  <a:schemeClr val="bg2">
                    <a:lumMod val="90000"/>
                  </a:schemeClr>
                </a:solidFill>
              </a:rPr>
              <a:t>Extending the period between orchard plantings can reduce ET, resulting in measurable and significant water savings …</a:t>
            </a:r>
          </a:p>
          <a:p>
            <a:r>
              <a:rPr lang="en-US" dirty="0">
                <a:solidFill>
                  <a:schemeClr val="bg2">
                    <a:lumMod val="90000"/>
                  </a:schemeClr>
                </a:solidFill>
              </a:rPr>
              <a:t>Extended replanting incentives vary depending on how the land is used …</a:t>
            </a:r>
          </a:p>
          <a:p>
            <a:r>
              <a:rPr lang="en-US" dirty="0">
                <a:solidFill>
                  <a:schemeClr val="bg2">
                    <a:lumMod val="90000"/>
                  </a:schemeClr>
                </a:solidFill>
              </a:rPr>
              <a:t>Harvested cover crops partially offset idling costs …</a:t>
            </a:r>
          </a:p>
          <a:p>
            <a:r>
              <a:rPr lang="en-US" dirty="0">
                <a:solidFill>
                  <a:schemeClr val="bg2">
                    <a:lumMod val="90000"/>
                  </a:schemeClr>
                </a:solidFill>
              </a:rPr>
              <a:t>Short-season cash crops can substantially reduce or eliminate incentive payments …</a:t>
            </a:r>
          </a:p>
          <a:p>
            <a:r>
              <a:rPr lang="en-US" dirty="0"/>
              <a:t>As an alternative to removal, some growers have been abandoning orchards …</a:t>
            </a:r>
          </a:p>
        </p:txBody>
      </p:sp>
      <p:sp>
        <p:nvSpPr>
          <p:cNvPr id="9" name="Title 3">
            <a:extLst>
              <a:ext uri="{FF2B5EF4-FFF2-40B4-BE49-F238E27FC236}">
                <a16:creationId xmlns:a16="http://schemas.microsoft.com/office/drawing/2014/main" id="{71F28AC8-9119-C726-B3FC-551C0B94151E}"/>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Key Findings</a:t>
            </a:r>
          </a:p>
        </p:txBody>
      </p:sp>
    </p:spTree>
    <p:extLst>
      <p:ext uri="{BB962C8B-B14F-4D97-AF65-F5344CB8AC3E}">
        <p14:creationId xmlns:p14="http://schemas.microsoft.com/office/powerpoint/2010/main" val="3192854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55EF7-264C-6EF0-E3F9-1A2A8146E0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EAD8802-2234-C50B-96A0-4D6BE9CD5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1D1D369C-EA32-0232-7E64-7BC8C8C7CB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6735EBF6-29A0-74B9-CD09-F95ACDFDB6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533A9AAB-567B-078D-47A9-A9235FA100A0}"/>
              </a:ext>
            </a:extLst>
          </p:cNvPr>
          <p:cNvSpPr>
            <a:spLocks noGrp="1"/>
          </p:cNvSpPr>
          <p:nvPr>
            <p:ph idx="1"/>
          </p:nvPr>
        </p:nvSpPr>
        <p:spPr>
          <a:xfrm>
            <a:off x="539261" y="1815709"/>
            <a:ext cx="7831016" cy="4351338"/>
          </a:xfrm>
        </p:spPr>
        <p:txBody>
          <a:bodyPr>
            <a:normAutofit/>
          </a:bodyPr>
          <a:lstStyle/>
          <a:p>
            <a:r>
              <a:rPr lang="en-US" dirty="0"/>
              <a:t>Update scenario budgets and incentive payments periodically …</a:t>
            </a:r>
          </a:p>
        </p:txBody>
      </p:sp>
      <p:sp>
        <p:nvSpPr>
          <p:cNvPr id="9" name="Title 3">
            <a:extLst>
              <a:ext uri="{FF2B5EF4-FFF2-40B4-BE49-F238E27FC236}">
                <a16:creationId xmlns:a16="http://schemas.microsoft.com/office/drawing/2014/main" id="{0BE9753C-9DB9-14C6-7F4A-D0C7138833FF}"/>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Recommendations</a:t>
            </a:r>
          </a:p>
        </p:txBody>
      </p:sp>
    </p:spTree>
    <p:extLst>
      <p:ext uri="{BB962C8B-B14F-4D97-AF65-F5344CB8AC3E}">
        <p14:creationId xmlns:p14="http://schemas.microsoft.com/office/powerpoint/2010/main" val="330457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4F6AB-98F1-15C1-D6CA-B3C4C4E865C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DE3D478-6B5D-CEE1-E0F1-EAB116B08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2C3F6A36-7D81-DA52-C9F4-6F75A61F5F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5CCFF087-2B23-90B9-FED1-4A55AF0FE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AA20119E-1B5E-98CF-8CB7-D966729BD74B}"/>
              </a:ext>
            </a:extLst>
          </p:cNvPr>
          <p:cNvSpPr>
            <a:spLocks noGrp="1"/>
          </p:cNvSpPr>
          <p:nvPr>
            <p:ph idx="1"/>
          </p:nvPr>
        </p:nvSpPr>
        <p:spPr>
          <a:xfrm>
            <a:off x="539261" y="1815709"/>
            <a:ext cx="7831016" cy="4351338"/>
          </a:xfrm>
        </p:spPr>
        <p:txBody>
          <a:bodyPr>
            <a:normAutofit/>
          </a:bodyPr>
          <a:lstStyle/>
          <a:p>
            <a:r>
              <a:rPr lang="en-US" dirty="0">
                <a:solidFill>
                  <a:schemeClr val="bg2">
                    <a:lumMod val="90000"/>
                  </a:schemeClr>
                </a:solidFill>
              </a:rPr>
              <a:t>Update scenario budgets and incentive payments periodically …</a:t>
            </a:r>
          </a:p>
          <a:p>
            <a:r>
              <a:rPr lang="en-US" dirty="0"/>
              <a:t>Evaluate … the economic/financial benefits … such as soil health, amendments, water use …</a:t>
            </a:r>
          </a:p>
        </p:txBody>
      </p:sp>
      <p:sp>
        <p:nvSpPr>
          <p:cNvPr id="9" name="Title 3">
            <a:extLst>
              <a:ext uri="{FF2B5EF4-FFF2-40B4-BE49-F238E27FC236}">
                <a16:creationId xmlns:a16="http://schemas.microsoft.com/office/drawing/2014/main" id="{96DE9955-CA4E-F940-0D32-0F162558F076}"/>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Recommendations</a:t>
            </a:r>
          </a:p>
        </p:txBody>
      </p:sp>
    </p:spTree>
    <p:extLst>
      <p:ext uri="{BB962C8B-B14F-4D97-AF65-F5344CB8AC3E}">
        <p14:creationId xmlns:p14="http://schemas.microsoft.com/office/powerpoint/2010/main" val="73626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F5AC2-C98B-1E8B-E738-530D6B77B2E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48F4AD5-3239-EE13-F877-00383C03D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7B8EB4A-B2B1-99E8-2E0C-45541ED8B263}"/>
              </a:ext>
            </a:extLst>
          </p:cNvPr>
          <p:cNvSpPr>
            <a:spLocks noGrp="1"/>
          </p:cNvSpPr>
          <p:nvPr>
            <p:ph type="title"/>
          </p:nvPr>
        </p:nvSpPr>
        <p:spPr/>
        <p:txBody>
          <a:bodyPr/>
          <a:lstStyle/>
          <a:p>
            <a:r>
              <a:rPr lang="en-US" dirty="0"/>
              <a:t>Cooperators</a:t>
            </a:r>
          </a:p>
        </p:txBody>
      </p:sp>
      <p:pic>
        <p:nvPicPr>
          <p:cNvPr id="3" name="Picture 2" descr="A picture containing tree, outdoor, ground, plant&#10;&#10;Description automatically generated">
            <a:extLst>
              <a:ext uri="{FF2B5EF4-FFF2-40B4-BE49-F238E27FC236}">
                <a16:creationId xmlns:a16="http://schemas.microsoft.com/office/drawing/2014/main" id="{FCB3DBC7-A993-7B6D-0954-8CF36B5F10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2AE5FBBC-6208-4444-2B2E-74866BAAA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64E00316-D595-1B93-9831-D502C328CFB9}"/>
              </a:ext>
            </a:extLst>
          </p:cNvPr>
          <p:cNvSpPr>
            <a:spLocks noGrp="1"/>
          </p:cNvSpPr>
          <p:nvPr>
            <p:ph idx="1"/>
          </p:nvPr>
        </p:nvSpPr>
        <p:spPr>
          <a:xfrm>
            <a:off x="539260" y="1815708"/>
            <a:ext cx="9510347" cy="4409245"/>
          </a:xfrm>
        </p:spPr>
        <p:txBody>
          <a:bodyPr>
            <a:normAutofit fontScale="92500" lnSpcReduction="10000"/>
          </a:bodyPr>
          <a:lstStyle/>
          <a:p>
            <a:r>
              <a:rPr lang="en-US" dirty="0"/>
              <a:t>Land IQ</a:t>
            </a:r>
          </a:p>
          <a:p>
            <a:pPr lvl="1"/>
            <a:r>
              <a:rPr lang="en-US" dirty="0"/>
              <a:t>Project Manager: Stephanie Tillman, MS</a:t>
            </a:r>
          </a:p>
          <a:p>
            <a:pPr lvl="1"/>
            <a:r>
              <a:rPr lang="en-US" dirty="0"/>
              <a:t>Principal Scientist: Joel Kimmelshue, PhD</a:t>
            </a:r>
          </a:p>
          <a:p>
            <a:pPr lvl="1"/>
            <a:r>
              <a:rPr lang="en-US" dirty="0"/>
              <a:t>Technical Advisors: </a:t>
            </a:r>
          </a:p>
          <a:p>
            <a:pPr lvl="2"/>
            <a:r>
              <a:rPr lang="en-US" dirty="0"/>
              <a:t>Allan Fulton, MS – Retired Irrigation/Crop Production Specialist</a:t>
            </a:r>
          </a:p>
          <a:p>
            <a:pPr lvl="2"/>
            <a:r>
              <a:rPr lang="en-US" dirty="0"/>
              <a:t>Tom Devol, BS – Retired Irrigation and Water Resources Specialist </a:t>
            </a:r>
          </a:p>
          <a:p>
            <a:r>
              <a:rPr lang="en-US" dirty="0"/>
              <a:t>Independent Technical Advisor</a:t>
            </a:r>
          </a:p>
          <a:p>
            <a:pPr lvl="2"/>
            <a:r>
              <a:rPr lang="en-US" dirty="0"/>
              <a:t>Joe Connell, MS – Retired UCANR Farm Advisor</a:t>
            </a:r>
          </a:p>
          <a:p>
            <a:r>
              <a:rPr lang="en-US" dirty="0"/>
              <a:t>ERA Agricultural Economics</a:t>
            </a:r>
          </a:p>
          <a:p>
            <a:pPr lvl="2"/>
            <a:r>
              <a:rPr lang="en-US" dirty="0"/>
              <a:t>Duncan MacEwan, PhD</a:t>
            </a:r>
          </a:p>
          <a:p>
            <a:pPr lvl="2"/>
            <a:r>
              <a:rPr lang="en-US" dirty="0"/>
              <a:t>Tori Laird, BS</a:t>
            </a:r>
          </a:p>
          <a:p>
            <a:pPr lvl="2"/>
            <a:r>
              <a:rPr lang="en-US" dirty="0"/>
              <a:t>Josh Virene, MS</a:t>
            </a:r>
          </a:p>
          <a:p>
            <a:endParaRPr lang="en-US" dirty="0"/>
          </a:p>
          <a:p>
            <a:pPr lvl="1"/>
            <a:endParaRPr lang="en-US" dirty="0"/>
          </a:p>
        </p:txBody>
      </p:sp>
    </p:spTree>
    <p:extLst>
      <p:ext uri="{BB962C8B-B14F-4D97-AF65-F5344CB8AC3E}">
        <p14:creationId xmlns:p14="http://schemas.microsoft.com/office/powerpoint/2010/main" val="126888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1311-AB74-F1E4-BDBF-104FAB401B5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88FF28-6E7F-B283-747D-242AFD21A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FC7A8C27-6CE5-E9C6-BE3D-5D3E72AD85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8F8FC462-B497-DE2F-79D2-42A6EAD914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E276D787-D805-4781-1C6C-13C3CDBBE46F}"/>
              </a:ext>
            </a:extLst>
          </p:cNvPr>
          <p:cNvSpPr>
            <a:spLocks noGrp="1"/>
          </p:cNvSpPr>
          <p:nvPr>
            <p:ph idx="1"/>
          </p:nvPr>
        </p:nvSpPr>
        <p:spPr>
          <a:xfrm>
            <a:off x="539261" y="1815709"/>
            <a:ext cx="7831016" cy="4351338"/>
          </a:xfrm>
        </p:spPr>
        <p:txBody>
          <a:bodyPr>
            <a:normAutofit/>
          </a:bodyPr>
          <a:lstStyle/>
          <a:p>
            <a:r>
              <a:rPr lang="en-US" dirty="0">
                <a:solidFill>
                  <a:schemeClr val="bg2">
                    <a:lumMod val="90000"/>
                  </a:schemeClr>
                </a:solidFill>
              </a:rPr>
              <a:t>Update scenario budgets and incentive payments periodically …</a:t>
            </a:r>
          </a:p>
          <a:p>
            <a:r>
              <a:rPr lang="en-US" dirty="0">
                <a:solidFill>
                  <a:schemeClr val="bg2">
                    <a:lumMod val="90000"/>
                  </a:schemeClr>
                </a:solidFill>
              </a:rPr>
              <a:t>Evaluate … the economic/financial benefits … such as soil health, amendments, water use …</a:t>
            </a:r>
          </a:p>
          <a:p>
            <a:r>
              <a:rPr lang="en-US" dirty="0"/>
              <a:t>Gather data from pilot sites and analyze the potential yield/productivity benefits …</a:t>
            </a:r>
          </a:p>
        </p:txBody>
      </p:sp>
      <p:sp>
        <p:nvSpPr>
          <p:cNvPr id="9" name="Title 3">
            <a:extLst>
              <a:ext uri="{FF2B5EF4-FFF2-40B4-BE49-F238E27FC236}">
                <a16:creationId xmlns:a16="http://schemas.microsoft.com/office/drawing/2014/main" id="{D19A609D-81A4-CAC5-013F-F9EE6E4B955A}"/>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Recommendations</a:t>
            </a:r>
          </a:p>
        </p:txBody>
      </p:sp>
    </p:spTree>
    <p:extLst>
      <p:ext uri="{BB962C8B-B14F-4D97-AF65-F5344CB8AC3E}">
        <p14:creationId xmlns:p14="http://schemas.microsoft.com/office/powerpoint/2010/main" val="4054056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8D2D2-556E-3771-41B5-7EF84BEB66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6638D01-BBA1-F909-F964-C937C2A7D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1336AE24-CCC3-C6F7-7ECB-E1288F3F9C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E9C1BE56-06D6-09E5-6500-61289051D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14DF666A-FE9E-22C5-9966-D61A300E569F}"/>
              </a:ext>
            </a:extLst>
          </p:cNvPr>
          <p:cNvSpPr>
            <a:spLocks noGrp="1"/>
          </p:cNvSpPr>
          <p:nvPr>
            <p:ph idx="1"/>
          </p:nvPr>
        </p:nvSpPr>
        <p:spPr>
          <a:xfrm>
            <a:off x="539261" y="1815709"/>
            <a:ext cx="7831016" cy="4351338"/>
          </a:xfrm>
        </p:spPr>
        <p:txBody>
          <a:bodyPr>
            <a:normAutofit/>
          </a:bodyPr>
          <a:lstStyle/>
          <a:p>
            <a:r>
              <a:rPr lang="en-US" dirty="0">
                <a:solidFill>
                  <a:schemeClr val="bg2">
                    <a:lumMod val="90000"/>
                  </a:schemeClr>
                </a:solidFill>
              </a:rPr>
              <a:t>Update scenario budgets and incentive payments periodically …</a:t>
            </a:r>
          </a:p>
          <a:p>
            <a:r>
              <a:rPr lang="en-US" dirty="0">
                <a:solidFill>
                  <a:schemeClr val="bg2">
                    <a:lumMod val="90000"/>
                  </a:schemeClr>
                </a:solidFill>
              </a:rPr>
              <a:t>Evaluate … the economic/financial benefits … such as soil health, amendments, water use …</a:t>
            </a:r>
          </a:p>
          <a:p>
            <a:r>
              <a:rPr lang="en-US" dirty="0">
                <a:solidFill>
                  <a:schemeClr val="bg2">
                    <a:lumMod val="90000"/>
                  </a:schemeClr>
                </a:solidFill>
              </a:rPr>
              <a:t>Gather data from pilot sites and analyze the potential yield/productivity benefits …</a:t>
            </a:r>
          </a:p>
          <a:p>
            <a:r>
              <a:rPr lang="en-US" dirty="0"/>
              <a:t>Improve water use and ET estimates and apply to the cost-per-acre-foot-saved …</a:t>
            </a:r>
          </a:p>
        </p:txBody>
      </p:sp>
      <p:sp>
        <p:nvSpPr>
          <p:cNvPr id="9" name="Title 3">
            <a:extLst>
              <a:ext uri="{FF2B5EF4-FFF2-40B4-BE49-F238E27FC236}">
                <a16:creationId xmlns:a16="http://schemas.microsoft.com/office/drawing/2014/main" id="{592512EF-03DB-FE14-13CD-9E5BAB58BAE4}"/>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Recommendations</a:t>
            </a:r>
          </a:p>
        </p:txBody>
      </p:sp>
    </p:spTree>
    <p:extLst>
      <p:ext uri="{BB962C8B-B14F-4D97-AF65-F5344CB8AC3E}">
        <p14:creationId xmlns:p14="http://schemas.microsoft.com/office/powerpoint/2010/main" val="193593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63A58-06A4-1D7C-0B25-27D7708326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02F500C-F9C3-771F-E4DB-A7E079521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402C2A0C-0F5B-7814-470B-EC913E5EE7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2F40ECBE-3C9F-8210-8C49-CB01A1693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9A8483D0-D38D-F09A-CDA9-30FDA57D1FFF}"/>
              </a:ext>
            </a:extLst>
          </p:cNvPr>
          <p:cNvSpPr>
            <a:spLocks noGrp="1"/>
          </p:cNvSpPr>
          <p:nvPr>
            <p:ph idx="1"/>
          </p:nvPr>
        </p:nvSpPr>
        <p:spPr>
          <a:xfrm>
            <a:off x="539261" y="1815709"/>
            <a:ext cx="7831016" cy="4351338"/>
          </a:xfrm>
        </p:spPr>
        <p:txBody>
          <a:bodyPr>
            <a:normAutofit/>
          </a:bodyPr>
          <a:lstStyle/>
          <a:p>
            <a:r>
              <a:rPr lang="en-US" dirty="0">
                <a:solidFill>
                  <a:schemeClr val="bg2">
                    <a:lumMod val="90000"/>
                  </a:schemeClr>
                </a:solidFill>
              </a:rPr>
              <a:t>Update scenario budgets and incentive payments periodically …</a:t>
            </a:r>
          </a:p>
          <a:p>
            <a:r>
              <a:rPr lang="en-US" dirty="0">
                <a:solidFill>
                  <a:schemeClr val="bg2">
                    <a:lumMod val="90000"/>
                  </a:schemeClr>
                </a:solidFill>
              </a:rPr>
              <a:t>Evaluate … the economic/financial benefits … such as soil health, amendments, water use …</a:t>
            </a:r>
          </a:p>
          <a:p>
            <a:r>
              <a:rPr lang="en-US" dirty="0">
                <a:solidFill>
                  <a:schemeClr val="bg2">
                    <a:lumMod val="90000"/>
                  </a:schemeClr>
                </a:solidFill>
              </a:rPr>
              <a:t>Gather data from pilot sites and analyze the potential yield/productivity benefits …</a:t>
            </a:r>
          </a:p>
          <a:p>
            <a:r>
              <a:rPr lang="en-US" dirty="0">
                <a:solidFill>
                  <a:schemeClr val="bg2">
                    <a:lumMod val="90000"/>
                  </a:schemeClr>
                </a:solidFill>
              </a:rPr>
              <a:t>Improve water use and ET estimates and apply to the cost-per-acre-foot-saved …</a:t>
            </a:r>
          </a:p>
          <a:p>
            <a:r>
              <a:rPr lang="en-US" dirty="0"/>
              <a:t>Refine time of use electrical rates …</a:t>
            </a:r>
          </a:p>
        </p:txBody>
      </p:sp>
      <p:sp>
        <p:nvSpPr>
          <p:cNvPr id="9" name="Title 3">
            <a:extLst>
              <a:ext uri="{FF2B5EF4-FFF2-40B4-BE49-F238E27FC236}">
                <a16:creationId xmlns:a16="http://schemas.microsoft.com/office/drawing/2014/main" id="{AA668F66-C352-944D-020D-ECFF893070F3}"/>
              </a:ext>
            </a:extLst>
          </p:cNvPr>
          <p:cNvSpPr txBox="1">
            <a:spLocks/>
          </p:cNvSpPr>
          <p:nvPr/>
        </p:nvSpPr>
        <p:spPr>
          <a:xfrm>
            <a:off x="417286" y="123371"/>
            <a:ext cx="686162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Extend Orchard Replacement:</a:t>
            </a:r>
            <a:br>
              <a:rPr lang="en-US" dirty="0"/>
            </a:br>
            <a:r>
              <a:rPr lang="en-US" dirty="0"/>
              <a:t>Recommendations</a:t>
            </a:r>
          </a:p>
        </p:txBody>
      </p:sp>
    </p:spTree>
    <p:extLst>
      <p:ext uri="{BB962C8B-B14F-4D97-AF65-F5344CB8AC3E}">
        <p14:creationId xmlns:p14="http://schemas.microsoft.com/office/powerpoint/2010/main" val="2592234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2ADEED76-F439-273D-C353-E8F8D9024B6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E7E9E8-B5F8-2E7A-9F97-23DBEBF01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2E09362-764F-14D7-AA9F-4A0CF5BF951B}"/>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Pilot Study Questions</a:t>
            </a:r>
          </a:p>
        </p:txBody>
      </p:sp>
      <p:sp>
        <p:nvSpPr>
          <p:cNvPr id="6" name="Content Placeholder 5">
            <a:extLst>
              <a:ext uri="{FF2B5EF4-FFF2-40B4-BE49-F238E27FC236}">
                <a16:creationId xmlns:a16="http://schemas.microsoft.com/office/drawing/2014/main" id="{B4CEE10A-C5A0-D133-AF68-4B3D2B6E74BC}"/>
              </a:ext>
            </a:extLst>
          </p:cNvPr>
          <p:cNvSpPr>
            <a:spLocks noGrp="1"/>
          </p:cNvSpPr>
          <p:nvPr>
            <p:ph idx="1"/>
          </p:nvPr>
        </p:nvSpPr>
        <p:spPr>
          <a:xfrm>
            <a:off x="838200" y="1825625"/>
            <a:ext cx="5874657" cy="4351338"/>
          </a:xfrm>
        </p:spPr>
        <p:txBody>
          <a:bodyPr/>
          <a:lstStyle/>
          <a:p>
            <a:r>
              <a:rPr lang="en-US" dirty="0"/>
              <a:t>What are the irrigation scheduling approaches and technologies in use?</a:t>
            </a:r>
          </a:p>
          <a:p>
            <a:r>
              <a:rPr lang="en-US" dirty="0"/>
              <a:t>What is the potential for demand reduction using precision irrigation?</a:t>
            </a:r>
          </a:p>
          <a:p>
            <a:r>
              <a:rPr lang="en-US" dirty="0"/>
              <a:t>How can this knowledge be used to guide the GSA in implementing demand reduction programs?</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478BD18C-1171-E8AF-EA68-2EA650D08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7" name="Picture 6">
            <a:extLst>
              <a:ext uri="{FF2B5EF4-FFF2-40B4-BE49-F238E27FC236}">
                <a16:creationId xmlns:a16="http://schemas.microsoft.com/office/drawing/2014/main" id="{870CB004-3FDD-E41F-B066-03CF41675624}"/>
              </a:ext>
            </a:extLst>
          </p:cNvPr>
          <p:cNvPicPr>
            <a:picLocks noChangeAspect="1"/>
          </p:cNvPicPr>
          <p:nvPr/>
        </p:nvPicPr>
        <p:blipFill>
          <a:blip r:embed="rId5"/>
          <a:stretch>
            <a:fillRect/>
          </a:stretch>
        </p:blipFill>
        <p:spPr>
          <a:xfrm>
            <a:off x="7032171" y="101600"/>
            <a:ext cx="5061485" cy="6605559"/>
          </a:xfrm>
          <a:prstGeom prst="rect">
            <a:avLst/>
          </a:prstGeom>
          <a:ln>
            <a:solidFill>
              <a:schemeClr val="tx1"/>
            </a:solidFill>
          </a:ln>
        </p:spPr>
      </p:pic>
      <p:cxnSp>
        <p:nvCxnSpPr>
          <p:cNvPr id="8" name="Straight Connector 7">
            <a:extLst>
              <a:ext uri="{FF2B5EF4-FFF2-40B4-BE49-F238E27FC236}">
                <a16:creationId xmlns:a16="http://schemas.microsoft.com/office/drawing/2014/main" id="{F6555C3F-4612-FBF2-3A6A-A17919B83ED0}"/>
              </a:ext>
            </a:extLst>
          </p:cNvPr>
          <p:cNvCxnSpPr>
            <a:cxnSpLocks/>
          </p:cNvCxnSpPr>
          <p:nvPr/>
        </p:nvCxnSpPr>
        <p:spPr>
          <a:xfrm>
            <a:off x="8650514" y="2126343"/>
            <a:ext cx="1240972"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97519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9229F036-9FB3-0979-9E24-A28512D8F32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EABC7FB-224A-61EA-281D-7F2D04DDB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3" y="0"/>
            <a:ext cx="12192000" cy="6858000"/>
          </a:xfrm>
          <a:prstGeom prst="rect">
            <a:avLst/>
          </a:prstGeom>
        </p:spPr>
      </p:pic>
      <p:sp>
        <p:nvSpPr>
          <p:cNvPr id="6" name="Content Placeholder 5">
            <a:extLst>
              <a:ext uri="{FF2B5EF4-FFF2-40B4-BE49-F238E27FC236}">
                <a16:creationId xmlns:a16="http://schemas.microsoft.com/office/drawing/2014/main" id="{4E7E8F4E-BF2D-C3CF-3A43-42FBADCEFA9D}"/>
              </a:ext>
            </a:extLst>
          </p:cNvPr>
          <p:cNvSpPr>
            <a:spLocks noGrp="1"/>
          </p:cNvSpPr>
          <p:nvPr>
            <p:ph sz="half" idx="1"/>
          </p:nvPr>
        </p:nvSpPr>
        <p:spPr>
          <a:xfrm>
            <a:off x="68943" y="1542597"/>
            <a:ext cx="4103914" cy="4351338"/>
          </a:xfrm>
        </p:spPr>
        <p:txBody>
          <a:bodyPr>
            <a:normAutofit fontScale="25000" lnSpcReduction="20000"/>
          </a:bodyPr>
          <a:lstStyle/>
          <a:p>
            <a:pPr marL="0" indent="0">
              <a:lnSpc>
                <a:spcPct val="120000"/>
              </a:lnSpc>
              <a:spcBef>
                <a:spcPts val="0"/>
              </a:spcBef>
              <a:spcAft>
                <a:spcPts val="600"/>
              </a:spcAft>
              <a:buNone/>
            </a:pPr>
            <a:r>
              <a:rPr lang="en-US" sz="8000" dirty="0"/>
              <a:t>Pilot orchards used for analysis</a:t>
            </a:r>
          </a:p>
          <a:p>
            <a:pPr lvl="1">
              <a:lnSpc>
                <a:spcPct val="120000"/>
              </a:lnSpc>
              <a:spcBef>
                <a:spcPts val="0"/>
              </a:spcBef>
              <a:spcAft>
                <a:spcPts val="600"/>
              </a:spcAft>
            </a:pPr>
            <a:r>
              <a:rPr lang="en-US" sz="8000" dirty="0"/>
              <a:t>Pruning practices</a:t>
            </a:r>
          </a:p>
          <a:p>
            <a:pPr lvl="1">
              <a:lnSpc>
                <a:spcPct val="120000"/>
              </a:lnSpc>
              <a:spcBef>
                <a:spcPts val="0"/>
              </a:spcBef>
              <a:spcAft>
                <a:spcPts val="600"/>
              </a:spcAft>
            </a:pPr>
            <a:r>
              <a:rPr lang="en-US" sz="8000" dirty="0"/>
              <a:t>Irrigation types</a:t>
            </a:r>
          </a:p>
          <a:p>
            <a:pPr lvl="1">
              <a:lnSpc>
                <a:spcPct val="120000"/>
              </a:lnSpc>
              <a:spcBef>
                <a:spcPts val="0"/>
              </a:spcBef>
              <a:spcAft>
                <a:spcPts val="600"/>
              </a:spcAft>
            </a:pPr>
            <a:r>
              <a:rPr lang="en-US" sz="8000" dirty="0"/>
              <a:t>Irrigation scheduling technologies</a:t>
            </a:r>
          </a:p>
          <a:p>
            <a:pPr lvl="1">
              <a:lnSpc>
                <a:spcPct val="120000"/>
              </a:lnSpc>
              <a:spcBef>
                <a:spcPts val="0"/>
              </a:spcBef>
              <a:spcAft>
                <a:spcPts val="600"/>
              </a:spcAft>
            </a:pPr>
            <a:r>
              <a:rPr lang="en-US" sz="8000" dirty="0"/>
              <a:t>ET</a:t>
            </a:r>
          </a:p>
          <a:p>
            <a:pPr lvl="1">
              <a:lnSpc>
                <a:spcPct val="120000"/>
              </a:lnSpc>
              <a:spcBef>
                <a:spcPts val="0"/>
              </a:spcBef>
              <a:spcAft>
                <a:spcPts val="600"/>
              </a:spcAft>
            </a:pPr>
            <a:r>
              <a:rPr lang="en-US" sz="8000" dirty="0"/>
              <a:t>NDVI</a:t>
            </a:r>
          </a:p>
          <a:p>
            <a:pPr lvl="1">
              <a:lnSpc>
                <a:spcPct val="120000"/>
              </a:lnSpc>
              <a:spcBef>
                <a:spcPts val="0"/>
              </a:spcBef>
              <a:spcAft>
                <a:spcPts val="600"/>
              </a:spcAft>
            </a:pPr>
            <a:r>
              <a:rPr lang="en-US" sz="8000" dirty="0"/>
              <a:t>Yield</a:t>
            </a:r>
          </a:p>
          <a:p>
            <a:pPr lvl="1">
              <a:lnSpc>
                <a:spcPct val="120000"/>
              </a:lnSpc>
              <a:spcBef>
                <a:spcPts val="0"/>
              </a:spcBef>
              <a:spcAft>
                <a:spcPts val="600"/>
              </a:spcAft>
            </a:pPr>
            <a:r>
              <a:rPr lang="en-US" sz="8000" dirty="0"/>
              <a:t>Applied Water</a:t>
            </a:r>
          </a:p>
          <a:p>
            <a:pPr lvl="1">
              <a:lnSpc>
                <a:spcPct val="120000"/>
              </a:lnSpc>
              <a:spcBef>
                <a:spcPts val="0"/>
              </a:spcBef>
              <a:spcAft>
                <a:spcPts val="600"/>
              </a:spcAft>
            </a:pPr>
            <a:r>
              <a:rPr lang="en-US" sz="8000" dirty="0"/>
              <a:t>Soil type</a:t>
            </a:r>
          </a:p>
          <a:p>
            <a:pPr marL="457200" lvl="1" indent="0">
              <a:lnSpc>
                <a:spcPct val="120000"/>
              </a:lnSpc>
              <a:spcBef>
                <a:spcPts val="0"/>
              </a:spcBef>
              <a:spcAft>
                <a:spcPts val="600"/>
              </a:spcAft>
              <a:buNone/>
            </a:pPr>
            <a:endParaRPr lang="en-US" sz="6200" dirty="0"/>
          </a:p>
          <a:p>
            <a:endParaRPr lang="en-US" dirty="0"/>
          </a:p>
          <a:p>
            <a:endParaRPr lang="en-US" dirty="0"/>
          </a:p>
          <a:p>
            <a:endParaRPr lang="en-US" dirty="0"/>
          </a:p>
        </p:txBody>
      </p:sp>
      <p:sp>
        <p:nvSpPr>
          <p:cNvPr id="2" name="Content Placeholder 1">
            <a:extLst>
              <a:ext uri="{FF2B5EF4-FFF2-40B4-BE49-F238E27FC236}">
                <a16:creationId xmlns:a16="http://schemas.microsoft.com/office/drawing/2014/main" id="{4BA1C81B-03C3-B806-096C-BC0FBFCE97FE}"/>
              </a:ext>
            </a:extLst>
          </p:cNvPr>
          <p:cNvSpPr>
            <a:spLocks noGrp="1"/>
          </p:cNvSpPr>
          <p:nvPr>
            <p:ph sz="half" idx="2"/>
          </p:nvPr>
        </p:nvSpPr>
        <p:spPr>
          <a:xfrm>
            <a:off x="3784602" y="1577508"/>
            <a:ext cx="4234543" cy="4798459"/>
          </a:xfrm>
        </p:spPr>
        <p:txBody>
          <a:bodyPr>
            <a:normAutofit fontScale="25000" lnSpcReduction="20000"/>
          </a:bodyPr>
          <a:lstStyle/>
          <a:p>
            <a:pPr marL="0" indent="0">
              <a:lnSpc>
                <a:spcPct val="120000"/>
              </a:lnSpc>
              <a:spcBef>
                <a:spcPts val="0"/>
              </a:spcBef>
              <a:spcAft>
                <a:spcPts val="600"/>
              </a:spcAft>
              <a:buNone/>
            </a:pPr>
            <a:r>
              <a:rPr lang="en-US" sz="8000" dirty="0"/>
              <a:t>All orchards used to explore potential relationships between</a:t>
            </a:r>
          </a:p>
          <a:p>
            <a:pPr lvl="1">
              <a:lnSpc>
                <a:spcPct val="120000"/>
              </a:lnSpc>
              <a:spcBef>
                <a:spcPts val="0"/>
              </a:spcBef>
              <a:spcAft>
                <a:spcPts val="600"/>
              </a:spcAft>
            </a:pPr>
            <a:r>
              <a:rPr lang="en-US" sz="8000" dirty="0"/>
              <a:t>Crop type and age</a:t>
            </a:r>
          </a:p>
          <a:p>
            <a:pPr lvl="1">
              <a:lnSpc>
                <a:spcPct val="120000"/>
              </a:lnSpc>
              <a:spcBef>
                <a:spcPts val="0"/>
              </a:spcBef>
              <a:spcAft>
                <a:spcPts val="600"/>
              </a:spcAft>
            </a:pPr>
            <a:r>
              <a:rPr lang="en-US" sz="8000" dirty="0"/>
              <a:t>Irrigation methods</a:t>
            </a:r>
          </a:p>
          <a:p>
            <a:pPr lvl="1">
              <a:lnSpc>
                <a:spcPct val="120000"/>
              </a:lnSpc>
              <a:spcBef>
                <a:spcPts val="0"/>
              </a:spcBef>
              <a:spcAft>
                <a:spcPts val="600"/>
              </a:spcAft>
            </a:pPr>
            <a:r>
              <a:rPr lang="en-US" sz="8000" dirty="0"/>
              <a:t>ET</a:t>
            </a:r>
          </a:p>
          <a:p>
            <a:pPr lvl="1">
              <a:lnSpc>
                <a:spcPct val="120000"/>
              </a:lnSpc>
              <a:spcBef>
                <a:spcPts val="0"/>
              </a:spcBef>
              <a:spcAft>
                <a:spcPts val="600"/>
              </a:spcAft>
            </a:pPr>
            <a:r>
              <a:rPr lang="en-US" sz="8000" dirty="0"/>
              <a:t>NDVI</a:t>
            </a:r>
          </a:p>
        </p:txBody>
      </p:sp>
      <p:pic>
        <p:nvPicPr>
          <p:cNvPr id="3" name="Picture 2">
            <a:extLst>
              <a:ext uri="{FF2B5EF4-FFF2-40B4-BE49-F238E27FC236}">
                <a16:creationId xmlns:a16="http://schemas.microsoft.com/office/drawing/2014/main" id="{ADD3E1C5-56F7-1B0A-5E7B-7BA21EF15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8" name="Picture 7">
            <a:extLst>
              <a:ext uri="{FF2B5EF4-FFF2-40B4-BE49-F238E27FC236}">
                <a16:creationId xmlns:a16="http://schemas.microsoft.com/office/drawing/2014/main" id="{04F42C23-33B5-4008-7B3E-E4C35FB6C6C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7567" y="3287897"/>
            <a:ext cx="2877396" cy="3387144"/>
          </a:xfrm>
          <a:prstGeom prst="rect">
            <a:avLst/>
          </a:prstGeom>
          <a:noFill/>
          <a:ln>
            <a:solidFill>
              <a:schemeClr val="tx1"/>
            </a:solidFill>
          </a:ln>
        </p:spPr>
      </p:pic>
      <p:pic>
        <p:nvPicPr>
          <p:cNvPr id="7" name="Picture 6">
            <a:extLst>
              <a:ext uri="{FF2B5EF4-FFF2-40B4-BE49-F238E27FC236}">
                <a16:creationId xmlns:a16="http://schemas.microsoft.com/office/drawing/2014/main" id="{E44DBDFA-A89F-A13E-7DDB-3F13C27FC3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2923" y="1542597"/>
            <a:ext cx="4332163" cy="4442739"/>
          </a:xfrm>
          <a:prstGeom prst="rect">
            <a:avLst/>
          </a:prstGeom>
          <a:noFill/>
          <a:ln>
            <a:solidFill>
              <a:schemeClr val="tx1"/>
            </a:solidFill>
          </a:ln>
        </p:spPr>
      </p:pic>
      <p:sp>
        <p:nvSpPr>
          <p:cNvPr id="11" name="Title 3">
            <a:extLst>
              <a:ext uri="{FF2B5EF4-FFF2-40B4-BE49-F238E27FC236}">
                <a16:creationId xmlns:a16="http://schemas.microsoft.com/office/drawing/2014/main" id="{927228EA-31FD-AD2C-9263-928FC074ADAF}"/>
              </a:ext>
            </a:extLst>
          </p:cNvPr>
          <p:cNvSpPr txBox="1">
            <a:spLocks/>
          </p:cNvSpPr>
          <p:nvPr/>
        </p:nvSpPr>
        <p:spPr>
          <a:xfrm>
            <a:off x="0" y="830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Precision Irrigation:</a:t>
            </a:r>
            <a:br>
              <a:rPr lang="en-US" dirty="0"/>
            </a:br>
            <a:r>
              <a:rPr lang="en-US" dirty="0"/>
              <a:t>Analysis</a:t>
            </a:r>
          </a:p>
        </p:txBody>
      </p:sp>
    </p:spTree>
    <p:extLst>
      <p:ext uri="{BB962C8B-B14F-4D97-AF65-F5344CB8AC3E}">
        <p14:creationId xmlns:p14="http://schemas.microsoft.com/office/powerpoint/2010/main" val="257387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D9484149-49B3-F295-B39B-90004A3CC54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B66152B-D4F8-3793-C9BA-04BE4C616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024"/>
            <a:ext cx="12192000" cy="6941023"/>
          </a:xfrm>
          <a:prstGeom prst="rect">
            <a:avLst/>
          </a:prstGeom>
        </p:spPr>
      </p:pic>
      <p:sp>
        <p:nvSpPr>
          <p:cNvPr id="4" name="Title 3">
            <a:extLst>
              <a:ext uri="{FF2B5EF4-FFF2-40B4-BE49-F238E27FC236}">
                <a16:creationId xmlns:a16="http://schemas.microsoft.com/office/drawing/2014/main" id="{5F51F86F-8ADF-F97E-A36A-3322A99BCF93}"/>
              </a:ext>
            </a:extLst>
          </p:cNvPr>
          <p:cNvSpPr>
            <a:spLocks noGrp="1"/>
          </p:cNvSpPr>
          <p:nvPr>
            <p:ph type="title"/>
          </p:nvPr>
        </p:nvSpPr>
        <p:spPr>
          <a:xfrm>
            <a:off x="0" y="83023"/>
            <a:ext cx="10515600" cy="1325563"/>
          </a:xfrm>
        </p:spPr>
        <p:txBody>
          <a:bodyPr/>
          <a:lstStyle/>
          <a:p>
            <a:r>
              <a:rPr lang="en-US" dirty="0"/>
              <a:t>Precision Irrigation:</a:t>
            </a:r>
            <a:br>
              <a:rPr lang="en-US" dirty="0"/>
            </a:br>
            <a:r>
              <a:rPr lang="en-US" dirty="0"/>
              <a:t>Analysis</a:t>
            </a:r>
          </a:p>
        </p:txBody>
      </p:sp>
      <p:sp>
        <p:nvSpPr>
          <p:cNvPr id="2" name="TextBox 1">
            <a:extLst>
              <a:ext uri="{FF2B5EF4-FFF2-40B4-BE49-F238E27FC236}">
                <a16:creationId xmlns:a16="http://schemas.microsoft.com/office/drawing/2014/main" id="{3CCCF199-00F9-7783-0BBE-B67DBED5763E}"/>
              </a:ext>
            </a:extLst>
          </p:cNvPr>
          <p:cNvSpPr txBox="1"/>
          <p:nvPr/>
        </p:nvSpPr>
        <p:spPr>
          <a:xfrm>
            <a:off x="9340044" y="6497978"/>
            <a:ext cx="23511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P-value: </a:t>
            </a:r>
            <a:r>
              <a:rPr lang="en-US" sz="1200" dirty="0">
                <a:latin typeface="Aptos"/>
              </a:rPr>
              <a:t>0.223</a:t>
            </a:r>
            <a:r>
              <a:rPr lang="en-US" sz="1200" dirty="0"/>
              <a:t>, R</a:t>
            </a:r>
            <a:r>
              <a:rPr lang="en-US" sz="1200" baseline="30000" dirty="0"/>
              <a:t>2</a:t>
            </a:r>
            <a:r>
              <a:rPr lang="en-US" sz="1200" dirty="0"/>
              <a:t>: 0.0268</a:t>
            </a:r>
          </a:p>
        </p:txBody>
      </p:sp>
      <p:pic>
        <p:nvPicPr>
          <p:cNvPr id="3" name="Picture 2">
            <a:extLst>
              <a:ext uri="{FF2B5EF4-FFF2-40B4-BE49-F238E27FC236}">
                <a16:creationId xmlns:a16="http://schemas.microsoft.com/office/drawing/2014/main" id="{8C587F65-266D-2BF7-3492-4FF952900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
        <p:nvSpPr>
          <p:cNvPr id="7" name="Content Placeholder 5">
            <a:extLst>
              <a:ext uri="{FF2B5EF4-FFF2-40B4-BE49-F238E27FC236}">
                <a16:creationId xmlns:a16="http://schemas.microsoft.com/office/drawing/2014/main" id="{31EC40EC-1186-1F78-3003-79A6F4AD5DA7}"/>
              </a:ext>
            </a:extLst>
          </p:cNvPr>
          <p:cNvSpPr>
            <a:spLocks noGrp="1"/>
          </p:cNvSpPr>
          <p:nvPr>
            <p:ph idx="1"/>
          </p:nvPr>
        </p:nvSpPr>
        <p:spPr>
          <a:xfrm>
            <a:off x="396366" y="1574633"/>
            <a:ext cx="3627474" cy="4599889"/>
          </a:xfrm>
        </p:spPr>
        <p:txBody>
          <a:bodyPr>
            <a:normAutofit/>
          </a:bodyPr>
          <a:lstStyle/>
          <a:p>
            <a:pPr>
              <a:lnSpc>
                <a:spcPct val="110000"/>
              </a:lnSpc>
              <a:spcBef>
                <a:spcPts val="1200"/>
              </a:spcBef>
            </a:pPr>
            <a:r>
              <a:rPr lang="en-US" dirty="0"/>
              <a:t>Almonds &amp; Walnuts:</a:t>
            </a:r>
          </a:p>
          <a:p>
            <a:pPr lvl="1">
              <a:lnSpc>
                <a:spcPct val="110000"/>
              </a:lnSpc>
              <a:spcBef>
                <a:spcPts val="1200"/>
              </a:spcBef>
            </a:pPr>
            <a:r>
              <a:rPr lang="en-US" dirty="0"/>
              <a:t>No correlation between yield and ET.</a:t>
            </a:r>
          </a:p>
          <a:p>
            <a:pPr lvl="1">
              <a:lnSpc>
                <a:spcPct val="110000"/>
              </a:lnSpc>
              <a:spcBef>
                <a:spcPts val="1200"/>
              </a:spcBef>
            </a:pPr>
            <a:r>
              <a:rPr lang="en-US" dirty="0"/>
              <a:t>Few, if any orchards are purposely deficit irrigated</a:t>
            </a:r>
          </a:p>
          <a:p>
            <a:pPr lvl="1">
              <a:lnSpc>
                <a:spcPct val="110000"/>
              </a:lnSpc>
              <a:spcBef>
                <a:spcPts val="1200"/>
              </a:spcBef>
            </a:pPr>
            <a:r>
              <a:rPr lang="en-US" dirty="0"/>
              <a:t>Yields are affected by many factors</a:t>
            </a:r>
          </a:p>
        </p:txBody>
      </p:sp>
      <p:pic>
        <p:nvPicPr>
          <p:cNvPr id="8" name="Picture 7" descr="A chart of numbers and letters&#10;&#10;AI-generated content may be incorrect.">
            <a:extLst>
              <a:ext uri="{FF2B5EF4-FFF2-40B4-BE49-F238E27FC236}">
                <a16:creationId xmlns:a16="http://schemas.microsoft.com/office/drawing/2014/main" id="{9F7BE083-189E-03AF-CEA8-51E69096C006}"/>
              </a:ext>
            </a:extLst>
          </p:cNvPr>
          <p:cNvPicPr>
            <a:picLocks noChangeAspect="1"/>
          </p:cNvPicPr>
          <p:nvPr/>
        </p:nvPicPr>
        <p:blipFill>
          <a:blip r:embed="rId5"/>
          <a:srcRect/>
          <a:stretch>
            <a:fillRect/>
          </a:stretch>
        </p:blipFill>
        <p:spPr bwMode="auto">
          <a:xfrm>
            <a:off x="4778683" y="1450097"/>
            <a:ext cx="7155188" cy="5366391"/>
          </a:xfrm>
          <a:prstGeom prst="rect">
            <a:avLst/>
          </a:prstGeom>
          <a:noFill/>
          <a:ln>
            <a:noFill/>
          </a:ln>
        </p:spPr>
      </p:pic>
    </p:spTree>
    <p:extLst>
      <p:ext uri="{BB962C8B-B14F-4D97-AF65-F5344CB8AC3E}">
        <p14:creationId xmlns:p14="http://schemas.microsoft.com/office/powerpoint/2010/main" val="2520549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24E42100-23A3-6BBD-9A22-C4408BC9FB2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A1D3133-BD91-FBBD-9B6B-9A6B5FF06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13AA522-F801-EB73-4200-5251C635C12B}"/>
              </a:ext>
            </a:extLst>
          </p:cNvPr>
          <p:cNvSpPr>
            <a:spLocks noGrp="1"/>
          </p:cNvSpPr>
          <p:nvPr>
            <p:ph type="title"/>
          </p:nvPr>
        </p:nvSpPr>
        <p:spPr>
          <a:xfrm>
            <a:off x="838200" y="110955"/>
            <a:ext cx="10515600" cy="1325563"/>
          </a:xfrm>
        </p:spPr>
        <p:txBody>
          <a:bodyPr/>
          <a:lstStyle/>
          <a:p>
            <a:r>
              <a:rPr lang="en-US" dirty="0"/>
              <a:t>Precision Irrigation:</a:t>
            </a:r>
            <a:br>
              <a:rPr lang="en-US" dirty="0"/>
            </a:br>
            <a:r>
              <a:rPr lang="en-US" dirty="0"/>
              <a:t>Analysis</a:t>
            </a:r>
          </a:p>
        </p:txBody>
      </p:sp>
      <p:pic>
        <p:nvPicPr>
          <p:cNvPr id="8" name="Picture 7">
            <a:extLst>
              <a:ext uri="{FF2B5EF4-FFF2-40B4-BE49-F238E27FC236}">
                <a16:creationId xmlns:a16="http://schemas.microsoft.com/office/drawing/2014/main" id="{6EB82E1F-A608-1ABC-8DF6-AA5B4A729935}"/>
              </a:ext>
            </a:extLst>
          </p:cNvPr>
          <p:cNvPicPr>
            <a:picLocks noChangeAspect="1"/>
          </p:cNvPicPr>
          <p:nvPr/>
        </p:nvPicPr>
        <p:blipFill>
          <a:blip r:embed="rId4"/>
          <a:stretch>
            <a:fillRect/>
          </a:stretch>
        </p:blipFill>
        <p:spPr>
          <a:xfrm>
            <a:off x="4555777" y="1559546"/>
            <a:ext cx="7331423" cy="4617417"/>
          </a:xfrm>
          <a:prstGeom prst="rect">
            <a:avLst/>
          </a:prstGeom>
        </p:spPr>
      </p:pic>
      <p:sp>
        <p:nvSpPr>
          <p:cNvPr id="11" name="Content Placeholder 10">
            <a:extLst>
              <a:ext uri="{FF2B5EF4-FFF2-40B4-BE49-F238E27FC236}">
                <a16:creationId xmlns:a16="http://schemas.microsoft.com/office/drawing/2014/main" id="{3F75EC05-5EC5-4F07-CBC6-B38845BBE36A}"/>
              </a:ext>
            </a:extLst>
          </p:cNvPr>
          <p:cNvSpPr>
            <a:spLocks noGrp="1"/>
          </p:cNvSpPr>
          <p:nvPr>
            <p:ph idx="1"/>
          </p:nvPr>
        </p:nvSpPr>
        <p:spPr>
          <a:xfrm>
            <a:off x="627018" y="1825625"/>
            <a:ext cx="3770812" cy="4617416"/>
          </a:xfrm>
        </p:spPr>
        <p:txBody>
          <a:bodyPr>
            <a:normAutofit fontScale="92500" lnSpcReduction="10000"/>
          </a:bodyPr>
          <a:lstStyle/>
          <a:p>
            <a:r>
              <a:rPr lang="en-US" dirty="0"/>
              <a:t>Butte County Survey (2021) - these technologies are not used as much on small farms. </a:t>
            </a:r>
          </a:p>
          <a:p>
            <a:r>
              <a:rPr lang="en-US" dirty="0"/>
              <a:t>70% of farms are &lt;100 ac and account for 30% of acreage.</a:t>
            </a:r>
          </a:p>
          <a:p>
            <a:r>
              <a:rPr lang="en-US" dirty="0"/>
              <a:t>Highest barrier to pressure chamber adoption overall is labor.</a:t>
            </a:r>
          </a:p>
        </p:txBody>
      </p:sp>
      <p:pic>
        <p:nvPicPr>
          <p:cNvPr id="2" name="Picture 1">
            <a:extLst>
              <a:ext uri="{FF2B5EF4-FFF2-40B4-BE49-F238E27FC236}">
                <a16:creationId xmlns:a16="http://schemas.microsoft.com/office/drawing/2014/main" id="{CB993121-16C8-8671-66D4-006B81A95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163380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58B2F-EFD2-D922-B1D6-2B246DE8079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B8D73B-9889-14A0-02C9-5C7656F51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4A74C0F0-7FE4-AB1E-2582-A25C3CFB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2302" y="6492827"/>
            <a:ext cx="1411014" cy="307289"/>
          </a:xfrm>
          <a:prstGeom prst="rect">
            <a:avLst/>
          </a:prstGeom>
        </p:spPr>
      </p:pic>
      <p:pic>
        <p:nvPicPr>
          <p:cNvPr id="6" name="Picture 5">
            <a:extLst>
              <a:ext uri="{FF2B5EF4-FFF2-40B4-BE49-F238E27FC236}">
                <a16:creationId xmlns:a16="http://schemas.microsoft.com/office/drawing/2014/main" id="{7FD397FB-2622-C519-935C-B47ED8E94BED}"/>
              </a:ext>
            </a:extLst>
          </p:cNvPr>
          <p:cNvPicPr>
            <a:picLocks noChangeAspect="1"/>
          </p:cNvPicPr>
          <p:nvPr/>
        </p:nvPicPr>
        <p:blipFill>
          <a:blip r:embed="rId4"/>
          <a:stretch>
            <a:fillRect/>
          </a:stretch>
        </p:blipFill>
        <p:spPr>
          <a:xfrm>
            <a:off x="8030062" y="221950"/>
            <a:ext cx="3833326" cy="4977186"/>
          </a:xfrm>
          <a:prstGeom prst="rect">
            <a:avLst/>
          </a:prstGeom>
          <a:ln>
            <a:solidFill>
              <a:schemeClr val="tx1"/>
            </a:solidFill>
          </a:ln>
        </p:spPr>
      </p:pic>
      <p:pic>
        <p:nvPicPr>
          <p:cNvPr id="13" name="Picture 12">
            <a:extLst>
              <a:ext uri="{FF2B5EF4-FFF2-40B4-BE49-F238E27FC236}">
                <a16:creationId xmlns:a16="http://schemas.microsoft.com/office/drawing/2014/main" id="{279A4008-4AD8-7074-E924-C41BE2192A16}"/>
              </a:ext>
            </a:extLst>
          </p:cNvPr>
          <p:cNvPicPr>
            <a:picLocks noChangeAspect="1"/>
          </p:cNvPicPr>
          <p:nvPr/>
        </p:nvPicPr>
        <p:blipFill>
          <a:blip r:embed="rId5"/>
          <a:stretch>
            <a:fillRect/>
          </a:stretch>
        </p:blipFill>
        <p:spPr>
          <a:xfrm>
            <a:off x="4818010" y="940407"/>
            <a:ext cx="3815265" cy="4977186"/>
          </a:xfrm>
          <a:prstGeom prst="rect">
            <a:avLst/>
          </a:prstGeom>
          <a:ln>
            <a:solidFill>
              <a:schemeClr val="tx1"/>
            </a:solidFill>
          </a:ln>
        </p:spPr>
      </p:pic>
      <p:pic>
        <p:nvPicPr>
          <p:cNvPr id="10" name="Picture 9">
            <a:extLst>
              <a:ext uri="{FF2B5EF4-FFF2-40B4-BE49-F238E27FC236}">
                <a16:creationId xmlns:a16="http://schemas.microsoft.com/office/drawing/2014/main" id="{F3E5648C-9398-7731-94BA-DD388AAE360C}"/>
              </a:ext>
            </a:extLst>
          </p:cNvPr>
          <p:cNvPicPr>
            <a:picLocks noChangeAspect="1"/>
          </p:cNvPicPr>
          <p:nvPr/>
        </p:nvPicPr>
        <p:blipFill>
          <a:blip r:embed="rId6"/>
          <a:stretch>
            <a:fillRect/>
          </a:stretch>
        </p:blipFill>
        <p:spPr>
          <a:xfrm>
            <a:off x="1639501" y="1658864"/>
            <a:ext cx="3827323" cy="4977186"/>
          </a:xfrm>
          <a:prstGeom prst="rect">
            <a:avLst/>
          </a:prstGeom>
          <a:ln>
            <a:solidFill>
              <a:schemeClr val="tx1"/>
            </a:solidFill>
          </a:ln>
        </p:spPr>
      </p:pic>
      <p:sp>
        <p:nvSpPr>
          <p:cNvPr id="4" name="Title 3">
            <a:extLst>
              <a:ext uri="{FF2B5EF4-FFF2-40B4-BE49-F238E27FC236}">
                <a16:creationId xmlns:a16="http://schemas.microsoft.com/office/drawing/2014/main" id="{2341B96A-EBF8-4C79-9F03-D2ADC66E8D6A}"/>
              </a:ext>
            </a:extLst>
          </p:cNvPr>
          <p:cNvSpPr>
            <a:spLocks noGrp="1"/>
          </p:cNvSpPr>
          <p:nvPr>
            <p:ph type="title"/>
          </p:nvPr>
        </p:nvSpPr>
        <p:spPr>
          <a:xfrm>
            <a:off x="258129" y="0"/>
            <a:ext cx="7253514" cy="1325563"/>
          </a:xfrm>
        </p:spPr>
        <p:txBody>
          <a:bodyPr/>
          <a:lstStyle/>
          <a:p>
            <a:r>
              <a:rPr lang="en-US" dirty="0"/>
              <a:t>Precision Irrigation:</a:t>
            </a:r>
            <a:br>
              <a:rPr lang="en-US" dirty="0"/>
            </a:br>
            <a:r>
              <a:rPr lang="en-US" dirty="0"/>
              <a:t>Technical Bulletins </a:t>
            </a:r>
          </a:p>
        </p:txBody>
      </p:sp>
    </p:spTree>
    <p:extLst>
      <p:ext uri="{BB962C8B-B14F-4D97-AF65-F5344CB8AC3E}">
        <p14:creationId xmlns:p14="http://schemas.microsoft.com/office/powerpoint/2010/main" val="220098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1B992-B193-1AB8-E24C-CE576F3E28D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7930705-BF74-256E-75CA-1730C0208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A78B5949-DA6A-E8CB-57DD-2264C36D9975}"/>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Key Findings</a:t>
            </a:r>
          </a:p>
        </p:txBody>
      </p:sp>
      <p:sp>
        <p:nvSpPr>
          <p:cNvPr id="6" name="Content Placeholder 5">
            <a:extLst>
              <a:ext uri="{FF2B5EF4-FFF2-40B4-BE49-F238E27FC236}">
                <a16:creationId xmlns:a16="http://schemas.microsoft.com/office/drawing/2014/main" id="{1E09B27B-EC72-6D33-713E-799399264B4E}"/>
              </a:ext>
            </a:extLst>
          </p:cNvPr>
          <p:cNvSpPr>
            <a:spLocks noGrp="1"/>
          </p:cNvSpPr>
          <p:nvPr>
            <p:ph idx="1"/>
          </p:nvPr>
        </p:nvSpPr>
        <p:spPr>
          <a:xfrm>
            <a:off x="337038" y="1579440"/>
            <a:ext cx="8313476" cy="4970823"/>
          </a:xfrm>
        </p:spPr>
        <p:txBody>
          <a:bodyPr>
            <a:normAutofit/>
          </a:bodyPr>
          <a:lstStyle/>
          <a:p>
            <a:r>
              <a:rPr lang="en-US" sz="2600" dirty="0"/>
              <a:t>… there were no consistent relationships between yield and consumptive water use … </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BCD72320-C38E-EED5-FA1B-4D1CBB29D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201258A1-B8B1-4E71-654D-AD1F5A0605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spTree>
    <p:extLst>
      <p:ext uri="{BB962C8B-B14F-4D97-AF65-F5344CB8AC3E}">
        <p14:creationId xmlns:p14="http://schemas.microsoft.com/office/powerpoint/2010/main" val="2199012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F5694-6BC5-5491-47F3-F914CC14B7B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EF3F211-E862-7E6B-F776-2C2A59733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39157A9-0139-FA74-0D63-EED388330168}"/>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Key Findings</a:t>
            </a:r>
          </a:p>
        </p:txBody>
      </p:sp>
      <p:sp>
        <p:nvSpPr>
          <p:cNvPr id="6" name="Content Placeholder 5">
            <a:extLst>
              <a:ext uri="{FF2B5EF4-FFF2-40B4-BE49-F238E27FC236}">
                <a16:creationId xmlns:a16="http://schemas.microsoft.com/office/drawing/2014/main" id="{A721D1DF-49A9-1AAA-ABE1-4F1084C24FF6}"/>
              </a:ext>
            </a:extLst>
          </p:cNvPr>
          <p:cNvSpPr>
            <a:spLocks noGrp="1"/>
          </p:cNvSpPr>
          <p:nvPr>
            <p:ph idx="1"/>
          </p:nvPr>
        </p:nvSpPr>
        <p:spPr>
          <a:xfrm>
            <a:off x="337038" y="1579440"/>
            <a:ext cx="8313476" cy="4970823"/>
          </a:xfrm>
        </p:spPr>
        <p:txBody>
          <a:bodyPr>
            <a:normAutofit/>
          </a:bodyPr>
          <a:lstStyle/>
          <a:p>
            <a:r>
              <a:rPr lang="en-US" sz="2600" dirty="0">
                <a:solidFill>
                  <a:schemeClr val="bg2">
                    <a:lumMod val="90000"/>
                  </a:schemeClr>
                </a:solidFill>
              </a:rPr>
              <a:t>… there were no consistent relationships between yield and consumptive water use … </a:t>
            </a:r>
          </a:p>
          <a:p>
            <a:r>
              <a:rPr lang="en-US" sz="2600" dirty="0"/>
              <a:t>For most medium and large farms, there is little evidence for substantial opportunity to reduce ET …</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59FFA608-518A-77A1-2A01-E0C673D54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262718EF-63EC-1900-0854-B18508038C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spTree>
    <p:extLst>
      <p:ext uri="{BB962C8B-B14F-4D97-AF65-F5344CB8AC3E}">
        <p14:creationId xmlns:p14="http://schemas.microsoft.com/office/powerpoint/2010/main" val="92797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EC296-01C6-B700-9929-2FA392941D5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8584BCD-03B4-18E9-F17D-CCDADFCE7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004EB405-ABED-A4BE-6900-8B39BC1F21FD}"/>
              </a:ext>
            </a:extLst>
          </p:cNvPr>
          <p:cNvSpPr>
            <a:spLocks noGrp="1"/>
          </p:cNvSpPr>
          <p:nvPr>
            <p:ph type="title"/>
          </p:nvPr>
        </p:nvSpPr>
        <p:spPr/>
        <p:txBody>
          <a:bodyPr/>
          <a:lstStyle/>
          <a:p>
            <a:r>
              <a:rPr lang="en-US" dirty="0"/>
              <a:t>Demand Reduction Strategies - Background</a:t>
            </a:r>
          </a:p>
        </p:txBody>
      </p:sp>
      <p:pic>
        <p:nvPicPr>
          <p:cNvPr id="3" name="Picture 2" descr="A picture containing tree, outdoor, ground, plant&#10;&#10;Description automatically generated">
            <a:extLst>
              <a:ext uri="{FF2B5EF4-FFF2-40B4-BE49-F238E27FC236}">
                <a16:creationId xmlns:a16="http://schemas.microsoft.com/office/drawing/2014/main" id="{9BDDD9DC-B691-1EBF-EDCD-A0D71AC2FD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pic>
        <p:nvPicPr>
          <p:cNvPr id="7" name="Picture 6">
            <a:extLst>
              <a:ext uri="{FF2B5EF4-FFF2-40B4-BE49-F238E27FC236}">
                <a16:creationId xmlns:a16="http://schemas.microsoft.com/office/drawing/2014/main" id="{9D3F27F3-4AE8-4C88-1DAA-9BA582D97A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8" name="Content Placeholder 7">
            <a:extLst>
              <a:ext uri="{FF2B5EF4-FFF2-40B4-BE49-F238E27FC236}">
                <a16:creationId xmlns:a16="http://schemas.microsoft.com/office/drawing/2014/main" id="{3EA81EB6-372A-CDB7-A1FA-6583A71E869B}"/>
              </a:ext>
            </a:extLst>
          </p:cNvPr>
          <p:cNvSpPr>
            <a:spLocks noGrp="1"/>
          </p:cNvSpPr>
          <p:nvPr>
            <p:ph idx="1"/>
          </p:nvPr>
        </p:nvSpPr>
        <p:spPr>
          <a:xfrm>
            <a:off x="539261" y="1815709"/>
            <a:ext cx="7831016" cy="4351338"/>
          </a:xfrm>
        </p:spPr>
        <p:txBody>
          <a:bodyPr/>
          <a:lstStyle/>
          <a:p>
            <a:r>
              <a:rPr lang="en-US" dirty="0"/>
              <a:t>Grant funded through DWR</a:t>
            </a:r>
          </a:p>
          <a:p>
            <a:r>
              <a:rPr lang="en-US" dirty="0"/>
              <a:t>Conducted to show progress on GSP implementation actions</a:t>
            </a:r>
          </a:p>
          <a:p>
            <a:r>
              <a:rPr lang="en-US" dirty="0"/>
              <a:t>For the purpose of addressing estimated 10,000 ac-ft annual overdraft</a:t>
            </a:r>
          </a:p>
          <a:p>
            <a:r>
              <a:rPr lang="en-US" dirty="0"/>
              <a:t>Specifically, this is to address two main demand reduction strategies:</a:t>
            </a:r>
          </a:p>
          <a:p>
            <a:pPr lvl="1"/>
            <a:r>
              <a:rPr lang="en-US" dirty="0"/>
              <a:t>Extend Orchard Replacement</a:t>
            </a:r>
          </a:p>
          <a:p>
            <a:pPr lvl="1"/>
            <a:r>
              <a:rPr lang="en-US" dirty="0"/>
              <a:t>Precision Irrigation</a:t>
            </a:r>
          </a:p>
        </p:txBody>
      </p:sp>
    </p:spTree>
    <p:extLst>
      <p:ext uri="{BB962C8B-B14F-4D97-AF65-F5344CB8AC3E}">
        <p14:creationId xmlns:p14="http://schemas.microsoft.com/office/powerpoint/2010/main" val="2483399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79692-69C9-1775-4811-D5167489E58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127E047-884A-1691-4252-E1BF42A37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36AA42E-4A89-F5FA-B2E7-1F4142B16F6B}"/>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Key Findings</a:t>
            </a:r>
          </a:p>
        </p:txBody>
      </p:sp>
      <p:sp>
        <p:nvSpPr>
          <p:cNvPr id="6" name="Content Placeholder 5">
            <a:extLst>
              <a:ext uri="{FF2B5EF4-FFF2-40B4-BE49-F238E27FC236}">
                <a16:creationId xmlns:a16="http://schemas.microsoft.com/office/drawing/2014/main" id="{BB1BDB4B-11A2-145F-8AA7-BC33D23BD6C5}"/>
              </a:ext>
            </a:extLst>
          </p:cNvPr>
          <p:cNvSpPr>
            <a:spLocks noGrp="1"/>
          </p:cNvSpPr>
          <p:nvPr>
            <p:ph idx="1"/>
          </p:nvPr>
        </p:nvSpPr>
        <p:spPr>
          <a:xfrm>
            <a:off x="337038" y="1579440"/>
            <a:ext cx="8313476" cy="4970823"/>
          </a:xfrm>
        </p:spPr>
        <p:txBody>
          <a:bodyPr>
            <a:normAutofit/>
          </a:bodyPr>
          <a:lstStyle/>
          <a:p>
            <a:r>
              <a:rPr lang="en-US" sz="2600" dirty="0">
                <a:solidFill>
                  <a:schemeClr val="bg2">
                    <a:lumMod val="90000"/>
                  </a:schemeClr>
                </a:solidFill>
              </a:rPr>
              <a:t>… there were no consistent relationships between yield and consumptive water use … </a:t>
            </a:r>
          </a:p>
          <a:p>
            <a:r>
              <a:rPr lang="en-US" sz="2600" dirty="0">
                <a:solidFill>
                  <a:schemeClr val="bg2">
                    <a:lumMod val="90000"/>
                  </a:schemeClr>
                </a:solidFill>
              </a:rPr>
              <a:t>For most medium and large farms, there is little evidence for substantial opportunity to reduce ET …</a:t>
            </a:r>
          </a:p>
          <a:p>
            <a:r>
              <a:rPr lang="en-US" sz="2600" dirty="0"/>
              <a:t>Irrigation system management was more important that irrigation type in maximizing water use …</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9C7ABC61-CDDF-FEC4-D198-E7FE46D6E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EE33851F-76D2-C0C0-9AD0-87099A9B2F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spTree>
    <p:extLst>
      <p:ext uri="{BB962C8B-B14F-4D97-AF65-F5344CB8AC3E}">
        <p14:creationId xmlns:p14="http://schemas.microsoft.com/office/powerpoint/2010/main" val="463420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1E8C8-F543-9B20-C825-9FEF77DDFE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62421F-7E35-5077-FA4B-35F27116F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C0AEC798-C2C8-7A28-3940-7B953C2A8EB2}"/>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Key Findings</a:t>
            </a:r>
          </a:p>
        </p:txBody>
      </p:sp>
      <p:sp>
        <p:nvSpPr>
          <p:cNvPr id="6" name="Content Placeholder 5">
            <a:extLst>
              <a:ext uri="{FF2B5EF4-FFF2-40B4-BE49-F238E27FC236}">
                <a16:creationId xmlns:a16="http://schemas.microsoft.com/office/drawing/2014/main" id="{789540C3-83C1-3F2B-ED33-0399B07D99C3}"/>
              </a:ext>
            </a:extLst>
          </p:cNvPr>
          <p:cNvSpPr>
            <a:spLocks noGrp="1"/>
          </p:cNvSpPr>
          <p:nvPr>
            <p:ph idx="1"/>
          </p:nvPr>
        </p:nvSpPr>
        <p:spPr>
          <a:xfrm>
            <a:off x="337038" y="1579440"/>
            <a:ext cx="8313476" cy="4970823"/>
          </a:xfrm>
        </p:spPr>
        <p:txBody>
          <a:bodyPr>
            <a:normAutofit/>
          </a:bodyPr>
          <a:lstStyle/>
          <a:p>
            <a:r>
              <a:rPr lang="en-US" sz="2600" dirty="0">
                <a:solidFill>
                  <a:schemeClr val="bg2">
                    <a:lumMod val="90000"/>
                  </a:schemeClr>
                </a:solidFill>
              </a:rPr>
              <a:t>… there were no consistent relationships between yield and consumptive water use … </a:t>
            </a:r>
          </a:p>
          <a:p>
            <a:r>
              <a:rPr lang="en-US" sz="2600" dirty="0">
                <a:solidFill>
                  <a:schemeClr val="bg2">
                    <a:lumMod val="90000"/>
                  </a:schemeClr>
                </a:solidFill>
              </a:rPr>
              <a:t>For most medium and large farms, there is little evidence for substantial opportunity to reduce ET …</a:t>
            </a:r>
          </a:p>
          <a:p>
            <a:r>
              <a:rPr lang="en-US" sz="2600" dirty="0">
                <a:solidFill>
                  <a:schemeClr val="bg2">
                    <a:lumMod val="90000"/>
                  </a:schemeClr>
                </a:solidFill>
              </a:rPr>
              <a:t>Irrigation system management was more important that irrigation type in maximizing water use …</a:t>
            </a:r>
          </a:p>
          <a:p>
            <a:r>
              <a:rPr lang="en-US" sz="2600" dirty="0"/>
              <a:t>Walnuts appeared to respond to less irrigation while improving production … not the same in almonds</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0B15DDA1-42DD-0B43-A55E-352FC09EE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B3B15F34-7233-3216-C518-1F38E69788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spTree>
    <p:extLst>
      <p:ext uri="{BB962C8B-B14F-4D97-AF65-F5344CB8AC3E}">
        <p14:creationId xmlns:p14="http://schemas.microsoft.com/office/powerpoint/2010/main" val="3947028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7F103-37A7-C805-84A9-F86D5D74695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24C06E-EDAA-ADC7-68FB-D8DB66752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15241263-FB1B-5E40-D07D-26C0CC21BF2E}"/>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Key Findings</a:t>
            </a:r>
          </a:p>
        </p:txBody>
      </p:sp>
      <p:sp>
        <p:nvSpPr>
          <p:cNvPr id="6" name="Content Placeholder 5">
            <a:extLst>
              <a:ext uri="{FF2B5EF4-FFF2-40B4-BE49-F238E27FC236}">
                <a16:creationId xmlns:a16="http://schemas.microsoft.com/office/drawing/2014/main" id="{A0C08B63-776C-2496-9B4F-3F3F448CEC66}"/>
              </a:ext>
            </a:extLst>
          </p:cNvPr>
          <p:cNvSpPr>
            <a:spLocks noGrp="1"/>
          </p:cNvSpPr>
          <p:nvPr>
            <p:ph idx="1"/>
          </p:nvPr>
        </p:nvSpPr>
        <p:spPr>
          <a:xfrm>
            <a:off x="337038" y="1579440"/>
            <a:ext cx="8313476" cy="4970823"/>
          </a:xfrm>
        </p:spPr>
        <p:txBody>
          <a:bodyPr>
            <a:normAutofit/>
          </a:bodyPr>
          <a:lstStyle/>
          <a:p>
            <a:r>
              <a:rPr lang="en-US" sz="2600" dirty="0">
                <a:solidFill>
                  <a:schemeClr val="bg2">
                    <a:lumMod val="90000"/>
                  </a:schemeClr>
                </a:solidFill>
              </a:rPr>
              <a:t>… there were no consistent relationships between yield and consumptive water use … </a:t>
            </a:r>
          </a:p>
          <a:p>
            <a:r>
              <a:rPr lang="en-US" sz="2600" dirty="0">
                <a:solidFill>
                  <a:schemeClr val="bg2">
                    <a:lumMod val="90000"/>
                  </a:schemeClr>
                </a:solidFill>
              </a:rPr>
              <a:t>For most medium and large farms, there is little evidence for substantial opportunity to reduce ET …</a:t>
            </a:r>
          </a:p>
          <a:p>
            <a:r>
              <a:rPr lang="en-US" sz="2600" dirty="0">
                <a:solidFill>
                  <a:schemeClr val="bg2">
                    <a:lumMod val="90000"/>
                  </a:schemeClr>
                </a:solidFill>
              </a:rPr>
              <a:t>Irrigation system management was more important that irrigation type in maximizing water use …</a:t>
            </a:r>
          </a:p>
          <a:p>
            <a:r>
              <a:rPr lang="en-US" sz="2600" dirty="0">
                <a:solidFill>
                  <a:schemeClr val="bg2">
                    <a:lumMod val="90000"/>
                  </a:schemeClr>
                </a:solidFill>
              </a:rPr>
              <a:t>Walnuts appeared to respond to less irrigation while improving production … not the same in almonds</a:t>
            </a:r>
          </a:p>
          <a:p>
            <a:r>
              <a:rPr lang="en-US" sz="2600" dirty="0"/>
              <a:t>… more potential for improved water management … on small farms</a:t>
            </a:r>
          </a:p>
          <a:p>
            <a:endParaRPr lang="en-US" dirty="0"/>
          </a:p>
          <a:p>
            <a:endParaRPr lang="en-US" dirty="0"/>
          </a:p>
          <a:p>
            <a:endParaRPr lang="en-US" dirty="0"/>
          </a:p>
          <a:p>
            <a:endParaRPr lang="en-US" dirty="0"/>
          </a:p>
        </p:txBody>
      </p:sp>
      <p:pic>
        <p:nvPicPr>
          <p:cNvPr id="2" name="Picture 1">
            <a:extLst>
              <a:ext uri="{FF2B5EF4-FFF2-40B4-BE49-F238E27FC236}">
                <a16:creationId xmlns:a16="http://schemas.microsoft.com/office/drawing/2014/main" id="{FD13F58C-E03B-3DAF-2D2B-9DC804AF3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E6B09079-F6B7-B873-331E-70A6B9EAE8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spTree>
    <p:extLst>
      <p:ext uri="{BB962C8B-B14F-4D97-AF65-F5344CB8AC3E}">
        <p14:creationId xmlns:p14="http://schemas.microsoft.com/office/powerpoint/2010/main" val="3784720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AC4D-B08D-AF60-560D-77B73E57ED5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C28674-2AD8-EC97-9975-2F779A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817A47A3-ABF7-4B35-DE37-A5FFAEE88AFB}"/>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Key Findings</a:t>
            </a:r>
          </a:p>
        </p:txBody>
      </p:sp>
      <p:sp>
        <p:nvSpPr>
          <p:cNvPr id="6" name="Content Placeholder 5">
            <a:extLst>
              <a:ext uri="{FF2B5EF4-FFF2-40B4-BE49-F238E27FC236}">
                <a16:creationId xmlns:a16="http://schemas.microsoft.com/office/drawing/2014/main" id="{3BAEE946-036B-E5D9-0512-EBE1F82BC196}"/>
              </a:ext>
            </a:extLst>
          </p:cNvPr>
          <p:cNvSpPr>
            <a:spLocks noGrp="1"/>
          </p:cNvSpPr>
          <p:nvPr>
            <p:ph idx="1"/>
          </p:nvPr>
        </p:nvSpPr>
        <p:spPr>
          <a:xfrm>
            <a:off x="337038" y="1579440"/>
            <a:ext cx="8313476" cy="4970823"/>
          </a:xfrm>
        </p:spPr>
        <p:txBody>
          <a:bodyPr>
            <a:normAutofit fontScale="92500" lnSpcReduction="10000"/>
          </a:bodyPr>
          <a:lstStyle/>
          <a:p>
            <a:r>
              <a:rPr lang="en-US" dirty="0">
                <a:solidFill>
                  <a:schemeClr val="bg2">
                    <a:lumMod val="90000"/>
                  </a:schemeClr>
                </a:solidFill>
              </a:rPr>
              <a:t>… there were no consistent relationships between yield and consumptive water use … </a:t>
            </a:r>
          </a:p>
          <a:p>
            <a:r>
              <a:rPr lang="en-US" dirty="0">
                <a:solidFill>
                  <a:schemeClr val="bg2">
                    <a:lumMod val="90000"/>
                  </a:schemeClr>
                </a:solidFill>
              </a:rPr>
              <a:t>For most medium and large farms, there is little evidence for substantial opportunity to reduce ET …</a:t>
            </a:r>
          </a:p>
          <a:p>
            <a:r>
              <a:rPr lang="en-US" dirty="0">
                <a:solidFill>
                  <a:schemeClr val="bg2">
                    <a:lumMod val="90000"/>
                  </a:schemeClr>
                </a:solidFill>
              </a:rPr>
              <a:t>Irrigation system management was more important that irrigation type in maximizing water use …</a:t>
            </a:r>
          </a:p>
          <a:p>
            <a:r>
              <a:rPr lang="en-US" dirty="0">
                <a:solidFill>
                  <a:schemeClr val="bg2">
                    <a:lumMod val="90000"/>
                  </a:schemeClr>
                </a:solidFill>
              </a:rPr>
              <a:t>Walnuts appeared to respond to less irrigation while improving production … not the same in almonds</a:t>
            </a:r>
          </a:p>
          <a:p>
            <a:r>
              <a:rPr lang="en-US" dirty="0">
                <a:solidFill>
                  <a:schemeClr val="bg2">
                    <a:lumMod val="90000"/>
                  </a:schemeClr>
                </a:solidFill>
              </a:rPr>
              <a:t>… more potential for improved water management … on small farms</a:t>
            </a:r>
          </a:p>
          <a:p>
            <a:r>
              <a:rPr lang="en-US" dirty="0"/>
              <a:t>… potential to reduce the evaporation portion of ET by using more nighttime irrigation</a:t>
            </a:r>
          </a:p>
          <a:p>
            <a:endParaRPr lang="en-US" dirty="0"/>
          </a:p>
          <a:p>
            <a:endParaRPr lang="en-US" dirty="0"/>
          </a:p>
          <a:p>
            <a:endParaRPr lang="en-US" dirty="0"/>
          </a:p>
          <a:p>
            <a:endParaRPr lang="en-US" dirty="0"/>
          </a:p>
        </p:txBody>
      </p:sp>
      <p:pic>
        <p:nvPicPr>
          <p:cNvPr id="2" name="Picture 1">
            <a:extLst>
              <a:ext uri="{FF2B5EF4-FFF2-40B4-BE49-F238E27FC236}">
                <a16:creationId xmlns:a16="http://schemas.microsoft.com/office/drawing/2014/main" id="{170DA468-40DF-5168-05B3-53391BF45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9687360D-E3F4-73A5-37B3-3074EFD55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spTree>
    <p:extLst>
      <p:ext uri="{BB962C8B-B14F-4D97-AF65-F5344CB8AC3E}">
        <p14:creationId xmlns:p14="http://schemas.microsoft.com/office/powerpoint/2010/main" val="3016579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AF6D4-5E52-9490-FA22-A539395171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66B7221-9CEE-B8FB-9871-020DECDA8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A9052975-BBBF-B817-B68A-E470A46F62F6}"/>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Recommendations</a:t>
            </a:r>
          </a:p>
        </p:txBody>
      </p:sp>
      <p:sp>
        <p:nvSpPr>
          <p:cNvPr id="6" name="Content Placeholder 5">
            <a:extLst>
              <a:ext uri="{FF2B5EF4-FFF2-40B4-BE49-F238E27FC236}">
                <a16:creationId xmlns:a16="http://schemas.microsoft.com/office/drawing/2014/main" id="{D8533292-47DA-8FAF-82BC-085350012AFE}"/>
              </a:ext>
            </a:extLst>
          </p:cNvPr>
          <p:cNvSpPr>
            <a:spLocks noGrp="1"/>
          </p:cNvSpPr>
          <p:nvPr>
            <p:ph idx="1"/>
          </p:nvPr>
        </p:nvSpPr>
        <p:spPr>
          <a:xfrm>
            <a:off x="414356" y="1772871"/>
            <a:ext cx="8166936" cy="4585887"/>
          </a:xfrm>
        </p:spPr>
        <p:txBody>
          <a:bodyPr>
            <a:normAutofit/>
          </a:bodyPr>
          <a:lstStyle/>
          <a:p>
            <a:r>
              <a:rPr lang="en-US" sz="2600" dirty="0"/>
              <a:t>… identification of non-beneficial ET … would need multiple years of yield and ET data …</a:t>
            </a:r>
          </a:p>
        </p:txBody>
      </p:sp>
      <p:pic>
        <p:nvPicPr>
          <p:cNvPr id="2" name="Picture 1">
            <a:extLst>
              <a:ext uri="{FF2B5EF4-FFF2-40B4-BE49-F238E27FC236}">
                <a16:creationId xmlns:a16="http://schemas.microsoft.com/office/drawing/2014/main" id="{19F964A7-56D4-6D1C-4655-C37BB55B1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1A67521A-14CD-C20B-FBC3-05C3CC8E72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spTree>
    <p:extLst>
      <p:ext uri="{BB962C8B-B14F-4D97-AF65-F5344CB8AC3E}">
        <p14:creationId xmlns:p14="http://schemas.microsoft.com/office/powerpoint/2010/main" val="3319352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2548B-B376-016D-7D4D-6FA252DF48A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9D73D9A-6565-5D91-390F-212F18245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257BB54-DA9A-634A-63ED-768356CBDA26}"/>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Recommendations</a:t>
            </a:r>
          </a:p>
        </p:txBody>
      </p:sp>
      <p:sp>
        <p:nvSpPr>
          <p:cNvPr id="6" name="Content Placeholder 5">
            <a:extLst>
              <a:ext uri="{FF2B5EF4-FFF2-40B4-BE49-F238E27FC236}">
                <a16:creationId xmlns:a16="http://schemas.microsoft.com/office/drawing/2014/main" id="{A7CF6B7C-AC59-9F93-F1EC-A97996F8BF3B}"/>
              </a:ext>
            </a:extLst>
          </p:cNvPr>
          <p:cNvSpPr>
            <a:spLocks noGrp="1"/>
          </p:cNvSpPr>
          <p:nvPr>
            <p:ph idx="1"/>
          </p:nvPr>
        </p:nvSpPr>
        <p:spPr>
          <a:xfrm>
            <a:off x="414356" y="1772871"/>
            <a:ext cx="8166936" cy="4585887"/>
          </a:xfrm>
        </p:spPr>
        <p:txBody>
          <a:bodyPr>
            <a:normAutofit/>
          </a:bodyPr>
          <a:lstStyle/>
          <a:p>
            <a:r>
              <a:rPr lang="en-US" sz="2600" dirty="0">
                <a:solidFill>
                  <a:schemeClr val="bg2">
                    <a:lumMod val="90000"/>
                  </a:schemeClr>
                </a:solidFill>
              </a:rPr>
              <a:t>… identification of non-beneficial ET … would need multiple years of yield and ET data …</a:t>
            </a:r>
          </a:p>
          <a:p>
            <a:r>
              <a:rPr lang="en-US" sz="2600" dirty="0"/>
              <a:t>… The Vina GSA should investigation the potential to improve irrigation management with advanced technologies on small farms</a:t>
            </a:r>
          </a:p>
          <a:p>
            <a:endParaRPr lang="en-US" dirty="0"/>
          </a:p>
        </p:txBody>
      </p:sp>
      <p:pic>
        <p:nvPicPr>
          <p:cNvPr id="2" name="Picture 1">
            <a:extLst>
              <a:ext uri="{FF2B5EF4-FFF2-40B4-BE49-F238E27FC236}">
                <a16:creationId xmlns:a16="http://schemas.microsoft.com/office/drawing/2014/main" id="{DA3183B1-2226-F740-DD24-00E384DDC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182A0841-B858-6D5E-CDCF-F72098313F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spTree>
    <p:extLst>
      <p:ext uri="{BB962C8B-B14F-4D97-AF65-F5344CB8AC3E}">
        <p14:creationId xmlns:p14="http://schemas.microsoft.com/office/powerpoint/2010/main" val="3385895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990C3-47A2-538F-6D99-D88ABCB4222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59E357C-A1F3-0F83-19D1-BD001E1DA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775AA0C-60C0-6E56-D1B8-7CF2AFD83F7C}"/>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Recommendations</a:t>
            </a:r>
          </a:p>
        </p:txBody>
      </p:sp>
      <p:sp>
        <p:nvSpPr>
          <p:cNvPr id="6" name="Content Placeholder 5">
            <a:extLst>
              <a:ext uri="{FF2B5EF4-FFF2-40B4-BE49-F238E27FC236}">
                <a16:creationId xmlns:a16="http://schemas.microsoft.com/office/drawing/2014/main" id="{07A5FF39-8DC7-ED17-B082-78A512A718E9}"/>
              </a:ext>
            </a:extLst>
          </p:cNvPr>
          <p:cNvSpPr>
            <a:spLocks noGrp="1"/>
          </p:cNvSpPr>
          <p:nvPr>
            <p:ph idx="1"/>
          </p:nvPr>
        </p:nvSpPr>
        <p:spPr>
          <a:xfrm>
            <a:off x="414356" y="1772871"/>
            <a:ext cx="8166936" cy="4585887"/>
          </a:xfrm>
        </p:spPr>
        <p:txBody>
          <a:bodyPr>
            <a:normAutofit/>
          </a:bodyPr>
          <a:lstStyle/>
          <a:p>
            <a:r>
              <a:rPr lang="en-US" sz="2600" dirty="0">
                <a:solidFill>
                  <a:schemeClr val="bg2">
                    <a:lumMod val="90000"/>
                  </a:schemeClr>
                </a:solidFill>
              </a:rPr>
              <a:t>… identification of non-beneficial ET … would need multiple years of yield and ET data …</a:t>
            </a:r>
          </a:p>
          <a:p>
            <a:r>
              <a:rPr lang="en-US" sz="2600" dirty="0">
                <a:solidFill>
                  <a:schemeClr val="bg2">
                    <a:lumMod val="90000"/>
                  </a:schemeClr>
                </a:solidFill>
              </a:rPr>
              <a:t>… The Vina GSA should investigation the potential to improve irrigation management with advanced technologies on small farms</a:t>
            </a:r>
          </a:p>
          <a:p>
            <a:r>
              <a:rPr lang="en-US" sz="2600" dirty="0"/>
              <a:t>… focus efforts related to specific irrigation management practices on the use of pressure chambers … particularly in walnut production</a:t>
            </a:r>
          </a:p>
          <a:p>
            <a:endParaRPr lang="en-US" dirty="0"/>
          </a:p>
        </p:txBody>
      </p:sp>
      <p:pic>
        <p:nvPicPr>
          <p:cNvPr id="2" name="Picture 1">
            <a:extLst>
              <a:ext uri="{FF2B5EF4-FFF2-40B4-BE49-F238E27FC236}">
                <a16:creationId xmlns:a16="http://schemas.microsoft.com/office/drawing/2014/main" id="{55A4F75C-45BE-730E-5AFC-5EFC56FC5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9D3ED873-AD81-6616-D9B2-B66734FFA1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spTree>
    <p:extLst>
      <p:ext uri="{BB962C8B-B14F-4D97-AF65-F5344CB8AC3E}">
        <p14:creationId xmlns:p14="http://schemas.microsoft.com/office/powerpoint/2010/main" val="1283766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CD5C0-D399-9921-DED2-4CE60C48883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1A049A2-77D8-7488-7549-7AB4E7305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93DE785-0F10-D56C-698C-05ABDA1D6D74}"/>
              </a:ext>
            </a:extLst>
          </p:cNvPr>
          <p:cNvSpPr>
            <a:spLocks noGrp="1"/>
          </p:cNvSpPr>
          <p:nvPr>
            <p:ph type="title"/>
          </p:nvPr>
        </p:nvSpPr>
        <p:spPr>
          <a:xfrm>
            <a:off x="258129" y="87199"/>
            <a:ext cx="10515600" cy="1325563"/>
          </a:xfrm>
        </p:spPr>
        <p:txBody>
          <a:bodyPr/>
          <a:lstStyle/>
          <a:p>
            <a:r>
              <a:rPr lang="en-US" dirty="0"/>
              <a:t>Precision Irrigation:</a:t>
            </a:r>
            <a:br>
              <a:rPr lang="en-US" dirty="0"/>
            </a:br>
            <a:r>
              <a:rPr lang="en-US" dirty="0"/>
              <a:t>Recommendations</a:t>
            </a:r>
          </a:p>
        </p:txBody>
      </p:sp>
      <p:sp>
        <p:nvSpPr>
          <p:cNvPr id="6" name="Content Placeholder 5">
            <a:extLst>
              <a:ext uri="{FF2B5EF4-FFF2-40B4-BE49-F238E27FC236}">
                <a16:creationId xmlns:a16="http://schemas.microsoft.com/office/drawing/2014/main" id="{A94CB16E-CBB4-E3D9-AE2D-1B582B76E4D4}"/>
              </a:ext>
            </a:extLst>
          </p:cNvPr>
          <p:cNvSpPr>
            <a:spLocks noGrp="1"/>
          </p:cNvSpPr>
          <p:nvPr>
            <p:ph idx="1"/>
          </p:nvPr>
        </p:nvSpPr>
        <p:spPr>
          <a:xfrm>
            <a:off x="414356" y="1772871"/>
            <a:ext cx="8166936" cy="4585887"/>
          </a:xfrm>
        </p:spPr>
        <p:txBody>
          <a:bodyPr>
            <a:normAutofit/>
          </a:bodyPr>
          <a:lstStyle/>
          <a:p>
            <a:r>
              <a:rPr lang="en-US" sz="2600" dirty="0">
                <a:solidFill>
                  <a:schemeClr val="bg2">
                    <a:lumMod val="90000"/>
                  </a:schemeClr>
                </a:solidFill>
              </a:rPr>
              <a:t>… identification of non-beneficial ET … would need multiple years of yield and ET data …</a:t>
            </a:r>
          </a:p>
          <a:p>
            <a:r>
              <a:rPr lang="en-US" sz="2600" dirty="0">
                <a:solidFill>
                  <a:schemeClr val="bg2">
                    <a:lumMod val="90000"/>
                  </a:schemeClr>
                </a:solidFill>
              </a:rPr>
              <a:t>… The Vina GSA should investigation the potential to improve irrigation management with advanced technologies on small farms</a:t>
            </a:r>
          </a:p>
          <a:p>
            <a:r>
              <a:rPr lang="en-US" sz="2600" dirty="0">
                <a:solidFill>
                  <a:schemeClr val="bg2">
                    <a:lumMod val="90000"/>
                  </a:schemeClr>
                </a:solidFill>
              </a:rPr>
              <a:t>… focus efforts related to specific irrigation management practices on the use of pressure chambers … particularly in walnut production</a:t>
            </a:r>
          </a:p>
          <a:p>
            <a:r>
              <a:rPr lang="en-US" sz="2600" dirty="0"/>
              <a:t>… education and outreach would be needed on the associated financial savings of automation and nighttime irrigation</a:t>
            </a:r>
          </a:p>
          <a:p>
            <a:endParaRPr lang="en-US" dirty="0"/>
          </a:p>
          <a:p>
            <a:endParaRPr lang="en-US" dirty="0"/>
          </a:p>
        </p:txBody>
      </p:sp>
      <p:pic>
        <p:nvPicPr>
          <p:cNvPr id="2" name="Picture 1">
            <a:extLst>
              <a:ext uri="{FF2B5EF4-FFF2-40B4-BE49-F238E27FC236}">
                <a16:creationId xmlns:a16="http://schemas.microsoft.com/office/drawing/2014/main" id="{2D698410-9D11-1810-90CB-DE3B4A80C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3" name="Picture 2" descr="A picture containing tree, outdoor, ground, plant&#10;&#10;Description automatically generated">
            <a:extLst>
              <a:ext uri="{FF2B5EF4-FFF2-40B4-BE49-F238E27FC236}">
                <a16:creationId xmlns:a16="http://schemas.microsoft.com/office/drawing/2014/main" id="{81C5BA10-1ABC-68C7-75E1-598B4851DE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6"/>
          <a:stretch/>
        </p:blipFill>
        <p:spPr>
          <a:xfrm>
            <a:off x="8840316" y="1458488"/>
            <a:ext cx="3351684" cy="5399512"/>
          </a:xfrm>
          <a:prstGeom prst="rect">
            <a:avLst/>
          </a:prstGeom>
        </p:spPr>
      </p:pic>
    </p:spTree>
    <p:extLst>
      <p:ext uri="{BB962C8B-B14F-4D97-AF65-F5344CB8AC3E}">
        <p14:creationId xmlns:p14="http://schemas.microsoft.com/office/powerpoint/2010/main" val="985215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01BC7-65E3-C9C2-3B17-37DDD23D02B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78C7E3-5186-7C4B-B1BD-A4BF1B441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3489EAB-0439-22AD-5D5C-C94D3E8169E0}"/>
              </a:ext>
            </a:extLst>
          </p:cNvPr>
          <p:cNvSpPr>
            <a:spLocks noGrp="1"/>
          </p:cNvSpPr>
          <p:nvPr>
            <p:ph type="ctrTitle"/>
          </p:nvPr>
        </p:nvSpPr>
        <p:spPr/>
        <p:txBody>
          <a:bodyPr/>
          <a:lstStyle/>
          <a:p>
            <a:r>
              <a:rPr lang="en-US" dirty="0"/>
              <a:t>Demand Reduction Strategies</a:t>
            </a:r>
          </a:p>
        </p:txBody>
      </p:sp>
      <p:sp>
        <p:nvSpPr>
          <p:cNvPr id="6" name="Content Placeholder 5">
            <a:extLst>
              <a:ext uri="{FF2B5EF4-FFF2-40B4-BE49-F238E27FC236}">
                <a16:creationId xmlns:a16="http://schemas.microsoft.com/office/drawing/2014/main" id="{163408CC-0C07-7EDF-79D1-1F45B61B4E58}"/>
              </a:ext>
            </a:extLst>
          </p:cNvPr>
          <p:cNvSpPr>
            <a:spLocks noGrp="1"/>
          </p:cNvSpPr>
          <p:nvPr>
            <p:ph type="subTitle" idx="1"/>
          </p:nvPr>
        </p:nvSpPr>
        <p:spPr>
          <a:xfrm>
            <a:off x="1524000" y="3602037"/>
            <a:ext cx="9144000" cy="2894455"/>
          </a:xfrm>
        </p:spPr>
        <p:txBody>
          <a:bodyPr>
            <a:normAutofit/>
          </a:bodyPr>
          <a:lstStyle/>
          <a:p>
            <a:r>
              <a:rPr lang="en-US" dirty="0"/>
              <a:t>Extend Orchard Replacement (EOR) Pilot Study</a:t>
            </a:r>
          </a:p>
          <a:p>
            <a:r>
              <a:rPr lang="en-US" dirty="0"/>
              <a:t>Precision Irrigation (PI) Pilot Study</a:t>
            </a:r>
          </a:p>
          <a:p>
            <a:endParaRPr lang="en-US" dirty="0"/>
          </a:p>
          <a:p>
            <a:r>
              <a:rPr lang="en-US" dirty="0"/>
              <a:t>Vina GSA Board of Directors – March 11, 2026</a:t>
            </a:r>
          </a:p>
          <a:p>
            <a:endParaRPr lang="en-US" dirty="0"/>
          </a:p>
          <a:p>
            <a:r>
              <a:rPr lang="en-US" dirty="0"/>
              <a:t>Joel Kimmelshue, PhD, Land IQ</a:t>
            </a:r>
          </a:p>
          <a:p>
            <a:endParaRPr lang="en-US" dirty="0"/>
          </a:p>
        </p:txBody>
      </p:sp>
      <p:pic>
        <p:nvPicPr>
          <p:cNvPr id="3" name="Picture 2">
            <a:extLst>
              <a:ext uri="{FF2B5EF4-FFF2-40B4-BE49-F238E27FC236}">
                <a16:creationId xmlns:a16="http://schemas.microsoft.com/office/drawing/2014/main" id="{1F37A378-A408-E217-7590-E7C52C4B0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46941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EC5B6-DBD1-BC0E-5482-2D4670FCCFF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AD50386-0607-6CC9-C7BD-01A35910F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chemeClr val="tx1"/>
            </a:solidFill>
          </a:ln>
        </p:spPr>
      </p:pic>
      <p:sp>
        <p:nvSpPr>
          <p:cNvPr id="4" name="Title 3">
            <a:extLst>
              <a:ext uri="{FF2B5EF4-FFF2-40B4-BE49-F238E27FC236}">
                <a16:creationId xmlns:a16="http://schemas.microsoft.com/office/drawing/2014/main" id="{9DD62462-AD91-EEA9-DC57-DACD1BAE8A2A}"/>
              </a:ext>
            </a:extLst>
          </p:cNvPr>
          <p:cNvSpPr>
            <a:spLocks noGrp="1"/>
          </p:cNvSpPr>
          <p:nvPr>
            <p:ph type="title"/>
          </p:nvPr>
        </p:nvSpPr>
        <p:spPr/>
        <p:txBody>
          <a:bodyPr/>
          <a:lstStyle/>
          <a:p>
            <a:r>
              <a:rPr lang="en-US" dirty="0"/>
              <a:t>Project Approach</a:t>
            </a:r>
          </a:p>
        </p:txBody>
      </p:sp>
      <p:pic>
        <p:nvPicPr>
          <p:cNvPr id="7" name="Picture 6">
            <a:extLst>
              <a:ext uri="{FF2B5EF4-FFF2-40B4-BE49-F238E27FC236}">
                <a16:creationId xmlns:a16="http://schemas.microsoft.com/office/drawing/2014/main" id="{AF7485E4-3B56-9950-BC45-120C3A224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pic>
        <p:nvPicPr>
          <p:cNvPr id="12" name="Picture 11">
            <a:extLst>
              <a:ext uri="{FF2B5EF4-FFF2-40B4-BE49-F238E27FC236}">
                <a16:creationId xmlns:a16="http://schemas.microsoft.com/office/drawing/2014/main" id="{C6ACEC61-4EF5-CB4B-3271-11478430024A}"/>
              </a:ext>
            </a:extLst>
          </p:cNvPr>
          <p:cNvPicPr>
            <a:picLocks noChangeAspect="1"/>
          </p:cNvPicPr>
          <p:nvPr/>
        </p:nvPicPr>
        <p:blipFill>
          <a:blip r:embed="rId5"/>
          <a:stretch>
            <a:fillRect/>
          </a:stretch>
        </p:blipFill>
        <p:spPr>
          <a:xfrm>
            <a:off x="4746171" y="1806629"/>
            <a:ext cx="7207161" cy="4863084"/>
          </a:xfrm>
          <a:prstGeom prst="rect">
            <a:avLst/>
          </a:prstGeom>
          <a:ln>
            <a:solidFill>
              <a:schemeClr val="tx1"/>
            </a:solidFill>
          </a:ln>
        </p:spPr>
      </p:pic>
      <p:sp>
        <p:nvSpPr>
          <p:cNvPr id="9" name="TextBox 8">
            <a:extLst>
              <a:ext uri="{FF2B5EF4-FFF2-40B4-BE49-F238E27FC236}">
                <a16:creationId xmlns:a16="http://schemas.microsoft.com/office/drawing/2014/main" id="{C28FA39B-55D4-FC8B-11FE-2D4CD91EB8D2}"/>
              </a:ext>
            </a:extLst>
          </p:cNvPr>
          <p:cNvSpPr txBox="1"/>
          <p:nvPr/>
        </p:nvSpPr>
        <p:spPr>
          <a:xfrm>
            <a:off x="471715" y="4916491"/>
            <a:ext cx="2075542" cy="646331"/>
          </a:xfrm>
          <a:prstGeom prst="rect">
            <a:avLst/>
          </a:prstGeom>
          <a:noFill/>
        </p:spPr>
        <p:txBody>
          <a:bodyPr wrap="square" rtlCol="0">
            <a:spAutoFit/>
          </a:bodyPr>
          <a:lstStyle/>
          <a:p>
            <a:r>
              <a:rPr lang="en-US" dirty="0"/>
              <a:t>Extend Orchard Replacement Only</a:t>
            </a:r>
          </a:p>
        </p:txBody>
      </p:sp>
      <p:cxnSp>
        <p:nvCxnSpPr>
          <p:cNvPr id="11" name="Straight Arrow Connector 10">
            <a:extLst>
              <a:ext uri="{FF2B5EF4-FFF2-40B4-BE49-F238E27FC236}">
                <a16:creationId xmlns:a16="http://schemas.microsoft.com/office/drawing/2014/main" id="{DF24469B-77EE-C075-06E0-E0E68554EC0A}"/>
              </a:ext>
            </a:extLst>
          </p:cNvPr>
          <p:cNvCxnSpPr>
            <a:cxnSpLocks/>
          </p:cNvCxnSpPr>
          <p:nvPr/>
        </p:nvCxnSpPr>
        <p:spPr>
          <a:xfrm>
            <a:off x="2286000" y="5239657"/>
            <a:ext cx="2394857"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Content Placeholder 7">
            <a:extLst>
              <a:ext uri="{FF2B5EF4-FFF2-40B4-BE49-F238E27FC236}">
                <a16:creationId xmlns:a16="http://schemas.microsoft.com/office/drawing/2014/main" id="{2CBF67DC-76B4-B264-D535-DD106D7E2361}"/>
              </a:ext>
            </a:extLst>
          </p:cNvPr>
          <p:cNvSpPr>
            <a:spLocks noGrp="1"/>
          </p:cNvSpPr>
          <p:nvPr>
            <p:ph idx="1"/>
          </p:nvPr>
        </p:nvSpPr>
        <p:spPr>
          <a:xfrm>
            <a:off x="447431" y="2328208"/>
            <a:ext cx="3851310" cy="1482440"/>
          </a:xfrm>
        </p:spPr>
        <p:txBody>
          <a:bodyPr>
            <a:normAutofit/>
          </a:bodyPr>
          <a:lstStyle/>
          <a:p>
            <a:r>
              <a:rPr lang="en-US" dirty="0"/>
              <a:t>Both projects followed the same approach, except:</a:t>
            </a:r>
          </a:p>
        </p:txBody>
      </p:sp>
    </p:spTree>
    <p:extLst>
      <p:ext uri="{BB962C8B-B14F-4D97-AF65-F5344CB8AC3E}">
        <p14:creationId xmlns:p14="http://schemas.microsoft.com/office/powerpoint/2010/main" val="90446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8E93CD24-6418-7151-543C-F211549DB5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15045F0-50FA-698D-6528-7D0176177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ACA5EF6B-CF77-BDCF-07FD-9EC4C231D04A}"/>
              </a:ext>
            </a:extLst>
          </p:cNvPr>
          <p:cNvSpPr>
            <a:spLocks noGrp="1"/>
          </p:cNvSpPr>
          <p:nvPr>
            <p:ph type="title"/>
          </p:nvPr>
        </p:nvSpPr>
        <p:spPr>
          <a:xfrm>
            <a:off x="555171" y="94772"/>
            <a:ext cx="10515600" cy="1325563"/>
          </a:xfrm>
        </p:spPr>
        <p:txBody>
          <a:bodyPr/>
          <a:lstStyle/>
          <a:p>
            <a:r>
              <a:rPr lang="en-US" dirty="0"/>
              <a:t>Spatial Data for Pilot Studies - ET</a:t>
            </a:r>
          </a:p>
        </p:txBody>
      </p:sp>
      <p:pic>
        <p:nvPicPr>
          <p:cNvPr id="2" name="Content Placeholder 1" descr="A map of a rural area&#10;&#10;Description automatically generated">
            <a:extLst>
              <a:ext uri="{FF2B5EF4-FFF2-40B4-BE49-F238E27FC236}">
                <a16:creationId xmlns:a16="http://schemas.microsoft.com/office/drawing/2014/main" id="{C1C7509C-1CC7-D387-CE0C-029DDCEE13B1}"/>
              </a:ext>
            </a:extLst>
          </p:cNvPr>
          <p:cNvPicPr>
            <a:picLocks noGrp="1" noChangeAspect="1"/>
          </p:cNvPicPr>
          <p:nvPr>
            <p:ph idx="1"/>
          </p:nvPr>
        </p:nvPicPr>
        <p:blipFill rotWithShape="1">
          <a:blip r:embed="rId4" r:link="rId5">
            <a:extLst>
              <a:ext uri="{28A0092B-C50C-407E-A947-70E740481C1C}">
                <a14:useLocalDpi xmlns:a14="http://schemas.microsoft.com/office/drawing/2010/main" val="0"/>
              </a:ext>
            </a:extLst>
          </a:blip>
          <a:srcRect l="9936" t="5613" r="33013" b="20462"/>
          <a:stretch/>
        </p:blipFill>
        <p:spPr bwMode="auto">
          <a:xfrm>
            <a:off x="6020004" y="1584653"/>
            <a:ext cx="6004675" cy="5109029"/>
          </a:xfrm>
          <a:prstGeom prst="rect">
            <a:avLst/>
          </a:prstGeom>
          <a:noFill/>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830AFEE-29C8-D9CA-7AF5-5EEF9E584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21" y="6292068"/>
            <a:ext cx="1844139" cy="401614"/>
          </a:xfrm>
          <a:prstGeom prst="rect">
            <a:avLst/>
          </a:prstGeom>
        </p:spPr>
      </p:pic>
      <p:sp>
        <p:nvSpPr>
          <p:cNvPr id="6" name="Content Placeholder 7">
            <a:extLst>
              <a:ext uri="{FF2B5EF4-FFF2-40B4-BE49-F238E27FC236}">
                <a16:creationId xmlns:a16="http://schemas.microsoft.com/office/drawing/2014/main" id="{87B82ED2-E41E-395A-395E-AFCBB1D79EEC}"/>
              </a:ext>
            </a:extLst>
          </p:cNvPr>
          <p:cNvSpPr txBox="1">
            <a:spLocks/>
          </p:cNvSpPr>
          <p:nvPr/>
        </p:nvSpPr>
        <p:spPr>
          <a:xfrm>
            <a:off x="301869" y="1690688"/>
            <a:ext cx="5316416" cy="460138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Evapotranspiration: Fundamental Measurement Approach</a:t>
            </a:r>
          </a:p>
          <a:p>
            <a:pPr lvl="1"/>
            <a:r>
              <a:rPr lang="en-US" dirty="0"/>
              <a:t>Walnuts: 2 stations</a:t>
            </a:r>
          </a:p>
          <a:p>
            <a:pPr lvl="2"/>
            <a:r>
              <a:rPr lang="en-US" dirty="0"/>
              <a:t>20-year old orchard in northwest</a:t>
            </a:r>
          </a:p>
          <a:p>
            <a:pPr lvl="2"/>
            <a:r>
              <a:rPr lang="en-US" dirty="0"/>
              <a:t>9-year old orchard in west central</a:t>
            </a:r>
          </a:p>
          <a:p>
            <a:pPr lvl="1"/>
            <a:r>
              <a:rPr lang="en-US" dirty="0"/>
              <a:t>Almonds: 2 stations</a:t>
            </a:r>
          </a:p>
          <a:p>
            <a:pPr lvl="2"/>
            <a:r>
              <a:rPr lang="en-US" dirty="0"/>
              <a:t>15-year old orchard in southwest</a:t>
            </a:r>
          </a:p>
          <a:p>
            <a:pPr lvl="2"/>
            <a:r>
              <a:rPr lang="en-US" dirty="0"/>
              <a:t>8-year old orchard in the southeast</a:t>
            </a:r>
          </a:p>
          <a:p>
            <a:pPr lvl="1"/>
            <a:r>
              <a:rPr lang="en-US" dirty="0"/>
              <a:t>ET then modeled for every block in the subbasin from Jan-Oct</a:t>
            </a:r>
          </a:p>
          <a:p>
            <a:r>
              <a:rPr lang="en-US" dirty="0"/>
              <a:t>Other variables measured or observed:</a:t>
            </a:r>
          </a:p>
          <a:p>
            <a:pPr lvl="1"/>
            <a:r>
              <a:rPr lang="en-US" dirty="0"/>
              <a:t>historical ET (2019-2024), precipitation, irrigation method and management, cultural practices, orchard condition, orchard size, soil type, crop rotations, removal status, root stock, spacing, variety, yield, etc.</a:t>
            </a:r>
          </a:p>
        </p:txBody>
      </p:sp>
    </p:spTree>
    <p:extLst>
      <p:ext uri="{BB962C8B-B14F-4D97-AF65-F5344CB8AC3E}">
        <p14:creationId xmlns:p14="http://schemas.microsoft.com/office/powerpoint/2010/main" val="129775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EE2C6E1D-53C9-0CB4-7B11-51F65B5F9E1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90E3E76-D0FC-8F10-9A25-6070241C0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9"/>
            <a:ext cx="12192000" cy="6858000"/>
          </a:xfrm>
          <a:prstGeom prst="rect">
            <a:avLst/>
          </a:prstGeom>
        </p:spPr>
      </p:pic>
      <p:sp>
        <p:nvSpPr>
          <p:cNvPr id="4" name="Title 3">
            <a:extLst>
              <a:ext uri="{FF2B5EF4-FFF2-40B4-BE49-F238E27FC236}">
                <a16:creationId xmlns:a16="http://schemas.microsoft.com/office/drawing/2014/main" id="{6D6D07DB-8347-E09D-F9DD-0D87D6B749F1}"/>
              </a:ext>
            </a:extLst>
          </p:cNvPr>
          <p:cNvSpPr>
            <a:spLocks noGrp="1"/>
          </p:cNvSpPr>
          <p:nvPr>
            <p:ph type="title"/>
          </p:nvPr>
        </p:nvSpPr>
        <p:spPr>
          <a:xfrm>
            <a:off x="170935" y="101514"/>
            <a:ext cx="6006129" cy="1325563"/>
          </a:xfrm>
        </p:spPr>
        <p:txBody>
          <a:bodyPr/>
          <a:lstStyle/>
          <a:p>
            <a:r>
              <a:rPr lang="en-US" dirty="0"/>
              <a:t>Spatial Data</a:t>
            </a:r>
          </a:p>
        </p:txBody>
      </p:sp>
      <p:pic>
        <p:nvPicPr>
          <p:cNvPr id="3" name="Picture 2">
            <a:extLst>
              <a:ext uri="{FF2B5EF4-FFF2-40B4-BE49-F238E27FC236}">
                <a16:creationId xmlns:a16="http://schemas.microsoft.com/office/drawing/2014/main" id="{0F6C2881-652D-8FD4-AFA0-3754D04352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520" y="119743"/>
            <a:ext cx="6443472" cy="6607938"/>
          </a:xfrm>
          <a:prstGeom prst="rect">
            <a:avLst/>
          </a:prstGeom>
          <a:noFill/>
          <a:ln>
            <a:solidFill>
              <a:schemeClr val="tx1"/>
            </a:solidFill>
          </a:ln>
        </p:spPr>
      </p:pic>
      <p:sp>
        <p:nvSpPr>
          <p:cNvPr id="7" name="Content Placeholder 6">
            <a:extLst>
              <a:ext uri="{FF2B5EF4-FFF2-40B4-BE49-F238E27FC236}">
                <a16:creationId xmlns:a16="http://schemas.microsoft.com/office/drawing/2014/main" id="{0D6E06D3-DAA1-BF10-91D8-51E7237D003E}"/>
              </a:ext>
            </a:extLst>
          </p:cNvPr>
          <p:cNvSpPr>
            <a:spLocks noGrp="1"/>
          </p:cNvSpPr>
          <p:nvPr>
            <p:ph idx="1"/>
          </p:nvPr>
        </p:nvSpPr>
        <p:spPr>
          <a:xfrm>
            <a:off x="160008" y="1574996"/>
            <a:ext cx="5001077" cy="4691423"/>
          </a:xfrm>
        </p:spPr>
        <p:txBody>
          <a:bodyPr>
            <a:normAutofit/>
          </a:bodyPr>
          <a:lstStyle/>
          <a:p>
            <a:r>
              <a:rPr lang="en-US" dirty="0"/>
              <a:t>Crop type and age</a:t>
            </a:r>
          </a:p>
          <a:p>
            <a:pPr lvl="1"/>
            <a:r>
              <a:rPr lang="en-US" dirty="0"/>
              <a:t>Almonds: 25,668 acres (~35%)</a:t>
            </a:r>
          </a:p>
          <a:p>
            <a:pPr lvl="1"/>
            <a:r>
              <a:rPr lang="en-US" dirty="0"/>
              <a:t>Walnuts: 26,133 acres (~35%)</a:t>
            </a:r>
          </a:p>
          <a:p>
            <a:pPr lvl="1"/>
            <a:r>
              <a:rPr lang="en-US" dirty="0"/>
              <a:t>Other Crops/Fallow: about 20,000 acres (~30%) depending on year</a:t>
            </a:r>
          </a:p>
          <a:p>
            <a:pPr lvl="2"/>
            <a:r>
              <a:rPr lang="en-US" dirty="0"/>
              <a:t>Rice</a:t>
            </a:r>
          </a:p>
          <a:p>
            <a:pPr lvl="2"/>
            <a:r>
              <a:rPr lang="en-US" dirty="0"/>
              <a:t>Prunes</a:t>
            </a:r>
          </a:p>
          <a:p>
            <a:pPr lvl="2"/>
            <a:r>
              <a:rPr lang="en-US" dirty="0"/>
              <a:t>Tomatoes</a:t>
            </a:r>
          </a:p>
          <a:p>
            <a:pPr lvl="2"/>
            <a:r>
              <a:rPr lang="en-US" dirty="0"/>
              <a:t>Dry Beans</a:t>
            </a:r>
          </a:p>
          <a:p>
            <a:pPr lvl="2"/>
            <a:r>
              <a:rPr lang="en-US" dirty="0"/>
              <a:t>Pistachios</a:t>
            </a:r>
          </a:p>
          <a:p>
            <a:pPr lvl="2"/>
            <a:r>
              <a:rPr lang="en-US" dirty="0"/>
              <a:t>Grain and Hay</a:t>
            </a:r>
          </a:p>
          <a:p>
            <a:pPr lvl="2"/>
            <a:endParaRPr lang="en-US" dirty="0"/>
          </a:p>
          <a:p>
            <a:pPr lvl="1"/>
            <a:endParaRPr lang="en-US" dirty="0"/>
          </a:p>
        </p:txBody>
      </p:sp>
      <p:pic>
        <p:nvPicPr>
          <p:cNvPr id="2" name="Picture 1">
            <a:extLst>
              <a:ext uri="{FF2B5EF4-FFF2-40B4-BE49-F238E27FC236}">
                <a16:creationId xmlns:a16="http://schemas.microsoft.com/office/drawing/2014/main" id="{B8912070-EE70-12A3-D4AF-16E5AD119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Tree>
    <p:extLst>
      <p:ext uri="{BB962C8B-B14F-4D97-AF65-F5344CB8AC3E}">
        <p14:creationId xmlns:p14="http://schemas.microsoft.com/office/powerpoint/2010/main" val="202564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384A574D-B21F-49A5-07EB-143D86DDD21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3ADA856-AEBD-90B5-4800-13D486E20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96D40D50-76B9-3521-8ED9-E829A13130C9}"/>
              </a:ext>
            </a:extLst>
          </p:cNvPr>
          <p:cNvSpPr>
            <a:spLocks noGrp="1"/>
          </p:cNvSpPr>
          <p:nvPr>
            <p:ph type="title"/>
          </p:nvPr>
        </p:nvSpPr>
        <p:spPr>
          <a:xfrm>
            <a:off x="158932" y="217079"/>
            <a:ext cx="10515600" cy="1325563"/>
          </a:xfrm>
        </p:spPr>
        <p:txBody>
          <a:bodyPr/>
          <a:lstStyle/>
          <a:p>
            <a:r>
              <a:rPr lang="en-US" dirty="0"/>
              <a:t>Spatial Data</a:t>
            </a:r>
          </a:p>
        </p:txBody>
      </p:sp>
      <p:pic>
        <p:nvPicPr>
          <p:cNvPr id="6" name="Content Placeholder 1">
            <a:extLst>
              <a:ext uri="{FF2B5EF4-FFF2-40B4-BE49-F238E27FC236}">
                <a16:creationId xmlns:a16="http://schemas.microsoft.com/office/drawing/2014/main" id="{61F5CB55-1952-82EA-29DF-186FDDE0749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5466968" y="119452"/>
            <a:ext cx="6565024" cy="6640921"/>
          </a:xfrm>
          <a:prstGeom prst="rect">
            <a:avLst/>
          </a:prstGeom>
          <a:noFill/>
          <a:ln>
            <a:solidFill>
              <a:schemeClr val="tx1"/>
            </a:solidFill>
          </a:ln>
        </p:spPr>
      </p:pic>
      <p:pic>
        <p:nvPicPr>
          <p:cNvPr id="3" name="Picture 2">
            <a:extLst>
              <a:ext uri="{FF2B5EF4-FFF2-40B4-BE49-F238E27FC236}">
                <a16:creationId xmlns:a16="http://schemas.microsoft.com/office/drawing/2014/main" id="{DD3011A1-92B6-0F5A-E505-3D01EE558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
        <p:nvSpPr>
          <p:cNvPr id="7" name="Content Placeholder 6">
            <a:extLst>
              <a:ext uri="{FF2B5EF4-FFF2-40B4-BE49-F238E27FC236}">
                <a16:creationId xmlns:a16="http://schemas.microsoft.com/office/drawing/2014/main" id="{5F0809E1-53B8-D9C4-3E55-941AF3F98177}"/>
              </a:ext>
            </a:extLst>
          </p:cNvPr>
          <p:cNvSpPr txBox="1">
            <a:spLocks/>
          </p:cNvSpPr>
          <p:nvPr/>
        </p:nvSpPr>
        <p:spPr>
          <a:xfrm>
            <a:off x="160008" y="1574996"/>
            <a:ext cx="4162191" cy="46914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Condition</a:t>
            </a:r>
          </a:p>
          <a:p>
            <a:pPr lvl="1"/>
            <a:r>
              <a:rPr lang="en-US" dirty="0"/>
              <a:t>Fully Productive</a:t>
            </a:r>
          </a:p>
          <a:p>
            <a:pPr lvl="1"/>
            <a:r>
              <a:rPr lang="en-US" dirty="0"/>
              <a:t>Stressed</a:t>
            </a:r>
          </a:p>
          <a:p>
            <a:pPr lvl="1"/>
            <a:r>
              <a:rPr lang="en-US" dirty="0"/>
              <a:t>Abandoned</a:t>
            </a:r>
          </a:p>
          <a:p>
            <a:pPr lvl="1"/>
            <a:r>
              <a:rPr lang="en-US" dirty="0"/>
              <a:t>Removed</a:t>
            </a:r>
          </a:p>
          <a:p>
            <a:r>
              <a:rPr lang="en-US" dirty="0"/>
              <a:t>Historical Mapping – about 10 years</a:t>
            </a:r>
          </a:p>
          <a:p>
            <a:pPr lvl="1"/>
            <a:r>
              <a:rPr lang="en-US" dirty="0"/>
              <a:t>Allows for observing trends in acreage change and crop shifts</a:t>
            </a:r>
          </a:p>
        </p:txBody>
      </p:sp>
    </p:spTree>
    <p:extLst>
      <p:ext uri="{BB962C8B-B14F-4D97-AF65-F5344CB8AC3E}">
        <p14:creationId xmlns:p14="http://schemas.microsoft.com/office/powerpoint/2010/main" val="1340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16CE5-727B-77D8-71A4-A4248B57F1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442C25A-38D7-2E6B-6F57-1990A6362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D24704EC-9703-9FCE-E19E-DC2F2A17C6A0}"/>
              </a:ext>
            </a:extLst>
          </p:cNvPr>
          <p:cNvSpPr>
            <a:spLocks noGrp="1"/>
          </p:cNvSpPr>
          <p:nvPr>
            <p:ph type="title"/>
          </p:nvPr>
        </p:nvSpPr>
        <p:spPr>
          <a:xfrm>
            <a:off x="158932" y="217079"/>
            <a:ext cx="10515600" cy="1325563"/>
          </a:xfrm>
        </p:spPr>
        <p:txBody>
          <a:bodyPr/>
          <a:lstStyle/>
          <a:p>
            <a:r>
              <a:rPr lang="en-US" dirty="0"/>
              <a:t>Spatial Data</a:t>
            </a:r>
          </a:p>
        </p:txBody>
      </p:sp>
      <p:pic>
        <p:nvPicPr>
          <p:cNvPr id="3" name="Picture 2">
            <a:extLst>
              <a:ext uri="{FF2B5EF4-FFF2-40B4-BE49-F238E27FC236}">
                <a16:creationId xmlns:a16="http://schemas.microsoft.com/office/drawing/2014/main" id="{9D1E0FCF-B75D-79C0-9786-77A5C4DFC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sp>
        <p:nvSpPr>
          <p:cNvPr id="7" name="Content Placeholder 6">
            <a:extLst>
              <a:ext uri="{FF2B5EF4-FFF2-40B4-BE49-F238E27FC236}">
                <a16:creationId xmlns:a16="http://schemas.microsoft.com/office/drawing/2014/main" id="{C643932B-71B7-B02F-A314-E1A3E1D39FB4}"/>
              </a:ext>
            </a:extLst>
          </p:cNvPr>
          <p:cNvSpPr txBox="1">
            <a:spLocks/>
          </p:cNvSpPr>
          <p:nvPr/>
        </p:nvSpPr>
        <p:spPr>
          <a:xfrm>
            <a:off x="160008" y="1574996"/>
            <a:ext cx="4162191" cy="46914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Condition</a:t>
            </a:r>
          </a:p>
          <a:p>
            <a:pPr lvl="1"/>
            <a:r>
              <a:rPr lang="en-US" dirty="0"/>
              <a:t>Fully Productive</a:t>
            </a:r>
          </a:p>
          <a:p>
            <a:pPr lvl="1"/>
            <a:r>
              <a:rPr lang="en-US" dirty="0"/>
              <a:t>Stressed</a:t>
            </a:r>
          </a:p>
          <a:p>
            <a:pPr lvl="1"/>
            <a:r>
              <a:rPr lang="en-US" dirty="0"/>
              <a:t>Abandoned</a:t>
            </a:r>
          </a:p>
          <a:p>
            <a:pPr lvl="1"/>
            <a:r>
              <a:rPr lang="en-US" dirty="0"/>
              <a:t>Removed</a:t>
            </a:r>
          </a:p>
          <a:p>
            <a:r>
              <a:rPr lang="en-US" dirty="0"/>
              <a:t>Historical Mapping – about 10 years</a:t>
            </a:r>
          </a:p>
          <a:p>
            <a:pPr lvl="1"/>
            <a:r>
              <a:rPr lang="en-US" dirty="0"/>
              <a:t>Allows for observing trends in acreage change and crop shifts</a:t>
            </a:r>
          </a:p>
        </p:txBody>
      </p:sp>
      <p:pic>
        <p:nvPicPr>
          <p:cNvPr id="9" name="Picture 8">
            <a:extLst>
              <a:ext uri="{FF2B5EF4-FFF2-40B4-BE49-F238E27FC236}">
                <a16:creationId xmlns:a16="http://schemas.microsoft.com/office/drawing/2014/main" id="{E9B93919-2294-18F7-0A81-F82CC34D0C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571" y="1574996"/>
            <a:ext cx="7094307" cy="5065925"/>
          </a:xfrm>
          <a:prstGeom prst="rect">
            <a:avLst/>
          </a:prstGeom>
          <a:ln>
            <a:solidFill>
              <a:schemeClr val="tx1"/>
            </a:solidFill>
          </a:ln>
        </p:spPr>
      </p:pic>
    </p:spTree>
    <p:extLst>
      <p:ext uri="{BB962C8B-B14F-4D97-AF65-F5344CB8AC3E}">
        <p14:creationId xmlns:p14="http://schemas.microsoft.com/office/powerpoint/2010/main" val="4727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A"/>
        </a:solidFill>
        <a:effectLst/>
      </p:bgPr>
    </p:bg>
    <p:spTree>
      <p:nvGrpSpPr>
        <p:cNvPr id="1" name="">
          <a:extLst>
            <a:ext uri="{FF2B5EF4-FFF2-40B4-BE49-F238E27FC236}">
              <a16:creationId xmlns:a16="http://schemas.microsoft.com/office/drawing/2014/main" id="{F29742B3-1C29-1C9F-0F79-CBF56DE4A0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47695B2-2484-94EA-FAD9-6D07D9D3E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A205E73-322C-E6AF-F306-5D5E6ACF457E}"/>
              </a:ext>
            </a:extLst>
          </p:cNvPr>
          <p:cNvSpPr>
            <a:spLocks noGrp="1"/>
          </p:cNvSpPr>
          <p:nvPr>
            <p:ph type="title"/>
          </p:nvPr>
        </p:nvSpPr>
        <p:spPr>
          <a:xfrm>
            <a:off x="417286" y="123371"/>
            <a:ext cx="6861628" cy="1325563"/>
          </a:xfrm>
        </p:spPr>
        <p:txBody>
          <a:bodyPr>
            <a:normAutofit fontScale="90000"/>
          </a:bodyPr>
          <a:lstStyle/>
          <a:p>
            <a:r>
              <a:rPr lang="en-US" dirty="0"/>
              <a:t>Extend Orchard Replacement:</a:t>
            </a:r>
            <a:br>
              <a:rPr lang="en-US" dirty="0"/>
            </a:br>
            <a:r>
              <a:rPr lang="en-US" dirty="0"/>
              <a:t>Pilot Study Questions</a:t>
            </a:r>
          </a:p>
        </p:txBody>
      </p:sp>
      <p:sp>
        <p:nvSpPr>
          <p:cNvPr id="6" name="Content Placeholder 5">
            <a:extLst>
              <a:ext uri="{FF2B5EF4-FFF2-40B4-BE49-F238E27FC236}">
                <a16:creationId xmlns:a16="http://schemas.microsoft.com/office/drawing/2014/main" id="{E2138E69-0338-0442-D677-2A9A06F0F8D7}"/>
              </a:ext>
            </a:extLst>
          </p:cNvPr>
          <p:cNvSpPr>
            <a:spLocks noGrp="1"/>
          </p:cNvSpPr>
          <p:nvPr>
            <p:ph idx="1"/>
          </p:nvPr>
        </p:nvSpPr>
        <p:spPr>
          <a:xfrm>
            <a:off x="333830" y="1825624"/>
            <a:ext cx="6527193" cy="4599889"/>
          </a:xfrm>
        </p:spPr>
        <p:txBody>
          <a:bodyPr>
            <a:normAutofit fontScale="85000" lnSpcReduction="10000"/>
          </a:bodyPr>
          <a:lstStyle/>
          <a:p>
            <a:pPr>
              <a:lnSpc>
                <a:spcPct val="110000"/>
              </a:lnSpc>
              <a:spcBef>
                <a:spcPts val="1200"/>
              </a:spcBef>
            </a:pPr>
            <a:r>
              <a:rPr lang="en-US" dirty="0"/>
              <a:t>What types of practices/systems (e.g. interim or cover crops) are used on idle orchard ground and how much water do they consume?</a:t>
            </a:r>
          </a:p>
          <a:p>
            <a:pPr>
              <a:lnSpc>
                <a:spcPct val="110000"/>
              </a:lnSpc>
              <a:spcBef>
                <a:spcPts val="1200"/>
              </a:spcBef>
            </a:pPr>
            <a:r>
              <a:rPr lang="en-US" dirty="0"/>
              <a:t>What are the costs, co-benefits and water savings of an extended orchard replacement period over the life of an orchard?</a:t>
            </a:r>
          </a:p>
          <a:p>
            <a:pPr>
              <a:lnSpc>
                <a:spcPct val="110000"/>
              </a:lnSpc>
              <a:spcBef>
                <a:spcPts val="1200"/>
              </a:spcBef>
            </a:pPr>
            <a:r>
              <a:rPr lang="en-US" dirty="0"/>
              <a:t>How can this knowledge be used to guide the GSA in implementing programs that realize the benefits of extend orchard replacement?</a:t>
            </a:r>
          </a:p>
          <a:p>
            <a:pPr lvl="1"/>
            <a:endParaRPr lang="en-US" dirty="0"/>
          </a:p>
        </p:txBody>
      </p:sp>
      <p:pic>
        <p:nvPicPr>
          <p:cNvPr id="2" name="Picture 1">
            <a:extLst>
              <a:ext uri="{FF2B5EF4-FFF2-40B4-BE49-F238E27FC236}">
                <a16:creationId xmlns:a16="http://schemas.microsoft.com/office/drawing/2014/main" id="{CEB3862A-2515-68C3-1C66-EC3F1FD88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9" y="6358759"/>
            <a:ext cx="1844139" cy="401614"/>
          </a:xfrm>
          <a:prstGeom prst="rect">
            <a:avLst/>
          </a:prstGeom>
        </p:spPr>
      </p:pic>
      <p:pic>
        <p:nvPicPr>
          <p:cNvPr id="15" name="Picture 14">
            <a:extLst>
              <a:ext uri="{FF2B5EF4-FFF2-40B4-BE49-F238E27FC236}">
                <a16:creationId xmlns:a16="http://schemas.microsoft.com/office/drawing/2014/main" id="{769CD2E6-CAF8-D441-B49B-F4284F8EAD1F}"/>
              </a:ext>
            </a:extLst>
          </p:cNvPr>
          <p:cNvPicPr>
            <a:picLocks noChangeAspect="1"/>
          </p:cNvPicPr>
          <p:nvPr/>
        </p:nvPicPr>
        <p:blipFill>
          <a:blip r:embed="rId4"/>
          <a:stretch>
            <a:fillRect/>
          </a:stretch>
        </p:blipFill>
        <p:spPr>
          <a:xfrm>
            <a:off x="6981984" y="123371"/>
            <a:ext cx="5089055" cy="6611258"/>
          </a:xfrm>
          <a:prstGeom prst="rect">
            <a:avLst/>
          </a:prstGeom>
          <a:ln>
            <a:solidFill>
              <a:schemeClr val="tx1"/>
            </a:solidFill>
          </a:ln>
        </p:spPr>
      </p:pic>
      <p:cxnSp>
        <p:nvCxnSpPr>
          <p:cNvPr id="17" name="Straight Connector 16">
            <a:extLst>
              <a:ext uri="{FF2B5EF4-FFF2-40B4-BE49-F238E27FC236}">
                <a16:creationId xmlns:a16="http://schemas.microsoft.com/office/drawing/2014/main" id="{7DF007BF-97BC-0367-BD29-C21F1EF034DA}"/>
              </a:ext>
            </a:extLst>
          </p:cNvPr>
          <p:cNvCxnSpPr>
            <a:cxnSpLocks/>
          </p:cNvCxnSpPr>
          <p:nvPr/>
        </p:nvCxnSpPr>
        <p:spPr>
          <a:xfrm>
            <a:off x="7917543" y="2126343"/>
            <a:ext cx="1973943"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93242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EC2D43C21C2C46A4573E609249DA08" ma:contentTypeVersion="15" ma:contentTypeDescription="Create a new document." ma:contentTypeScope="" ma:versionID="268a8b8b2848ef3cfe68bd5a136d82d9">
  <xsd:schema xmlns:xsd="http://www.w3.org/2001/XMLSchema" xmlns:xs="http://www.w3.org/2001/XMLSchema" xmlns:p="http://schemas.microsoft.com/office/2006/metadata/properties" xmlns:ns2="0f6f0887-4b16-4f8e-99ed-7e28b22a1afb" xmlns:ns3="b0ef8fee-5221-472f-86e7-2ab28aca342d" targetNamespace="http://schemas.microsoft.com/office/2006/metadata/properties" ma:root="true" ma:fieldsID="dd30e4ad3f9ab685eade83ce649b87fe" ns2:_="" ns3:_="">
    <xsd:import namespace="0f6f0887-4b16-4f8e-99ed-7e28b22a1afb"/>
    <xsd:import namespace="b0ef8fee-5221-472f-86e7-2ab28aca342d"/>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f0887-4b16-4f8e-99ed-7e28b22a1a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5bcfdee-e9b2-4a56-a07d-47ce6c2155e2}" ma:internalName="TaxCatchAll" ma:showField="CatchAllData" ma:web="0f6f0887-4b16-4f8e-99ed-7e28b22a1af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ef8fee-5221-472f-86e7-2ab28aca342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f00d192-4cb7-43e2-821b-9ecdc30ca9b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6f0887-4b16-4f8e-99ed-7e28b22a1afb" xsi:nil="true"/>
    <lcf76f155ced4ddcb4097134ff3c332f xmlns="b0ef8fee-5221-472f-86e7-2ab28aca342d">
      <Terms xmlns="http://schemas.microsoft.com/office/infopath/2007/PartnerControls"/>
    </lcf76f155ced4ddcb4097134ff3c332f>
    <_dlc_DocId xmlns="0f6f0887-4b16-4f8e-99ed-7e28b22a1afb">RFCID-1695358068-546258</_dlc_DocId>
    <_dlc_DocIdUrl xmlns="0f6f0887-4b16-4f8e-99ed-7e28b22a1afb">
      <Url>https://raftelis.sharepoint.com/sites/Projects/CaliforniaDocuments/_layouts/15/DocIdRedir.aspx?ID=RFCID-1695358068-546258</Url>
      <Description>RFCID-1695358068-546258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5F695AA-C207-40A7-A01D-9996CF65C090}"/>
</file>

<file path=customXml/itemProps2.xml><?xml version="1.0" encoding="utf-8"?>
<ds:datastoreItem xmlns:ds="http://schemas.openxmlformats.org/officeDocument/2006/customXml" ds:itemID="{6445C6D0-69DF-40B7-A326-71E34E078D36}"/>
</file>

<file path=customXml/itemProps3.xml><?xml version="1.0" encoding="utf-8"?>
<ds:datastoreItem xmlns:ds="http://schemas.openxmlformats.org/officeDocument/2006/customXml" ds:itemID="{AB554F9E-0EB5-46FA-8B79-A19F6CECE1C4}"/>
</file>

<file path=customXml/itemProps4.xml><?xml version="1.0" encoding="utf-8"?>
<ds:datastoreItem xmlns:ds="http://schemas.openxmlformats.org/officeDocument/2006/customXml" ds:itemID="{D1197EFD-993A-42BB-924D-48C6BE429BDE}"/>
</file>

<file path=docProps/app.xml><?xml version="1.0" encoding="utf-8"?>
<Properties xmlns="http://schemas.openxmlformats.org/officeDocument/2006/extended-properties" xmlns:vt="http://schemas.openxmlformats.org/officeDocument/2006/docPropsVTypes">
  <TotalTime>4736</TotalTime>
  <Words>2086</Words>
  <Application>Microsoft Office PowerPoint</Application>
  <PresentationFormat>Widescreen</PresentationFormat>
  <Paragraphs>257</Paragraphs>
  <Slides>38</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Aptos</vt:lpstr>
      <vt:lpstr>Aptos Display</vt:lpstr>
      <vt:lpstr>Arial</vt:lpstr>
      <vt:lpstr>Office Theme</vt:lpstr>
      <vt:lpstr>Demand Reduction Strategies</vt:lpstr>
      <vt:lpstr>Cooperators</vt:lpstr>
      <vt:lpstr>Demand Reduction Strategies - Background</vt:lpstr>
      <vt:lpstr>Project Approach</vt:lpstr>
      <vt:lpstr>Spatial Data for Pilot Studies - ET</vt:lpstr>
      <vt:lpstr>Spatial Data</vt:lpstr>
      <vt:lpstr>Spatial Data</vt:lpstr>
      <vt:lpstr>Spatial Data</vt:lpstr>
      <vt:lpstr>Extend Orchard Replacement: Pilot Study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Precision Irrigation: Pilot Study Questions</vt:lpstr>
      <vt:lpstr>PowerPoint Presentation</vt:lpstr>
      <vt:lpstr>Precision Irrigation: Analysis</vt:lpstr>
      <vt:lpstr>Precision Irrigation: Analysis</vt:lpstr>
      <vt:lpstr>Precision Irrigation: Technical Bulletins </vt:lpstr>
      <vt:lpstr>Precision Irrigation: Key Findings</vt:lpstr>
      <vt:lpstr>Precision Irrigation: Key Findings</vt:lpstr>
      <vt:lpstr>Precision Irrigation: Key Findings</vt:lpstr>
      <vt:lpstr>Precision Irrigation: Key Findings</vt:lpstr>
      <vt:lpstr>Precision Irrigation: Key Findings</vt:lpstr>
      <vt:lpstr>Precision Irrigation: Key Findings</vt:lpstr>
      <vt:lpstr>Precision Irrigation: Recommendations</vt:lpstr>
      <vt:lpstr>Precision Irrigation: Recommendations</vt:lpstr>
      <vt:lpstr>Precision Irrigation: Recommendations</vt:lpstr>
      <vt:lpstr>Precision Irrigation: Recommendations</vt:lpstr>
      <vt:lpstr>Demand Reduction Strategies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Casey Gudel</dc:creator>
  <cp:lastModifiedBy>Joel Kimmelshue</cp:lastModifiedBy>
  <cp:revision>22</cp:revision>
  <dcterms:created xsi:type="dcterms:W3CDTF">2026-02-10T17:52:01Z</dcterms:created>
  <dcterms:modified xsi:type="dcterms:W3CDTF">2026-03-11T16:40:56Z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0x010100FEEC2D43C21C2C46A4573E609249DA08</vt:lpwstr>
  </property>
  <property fmtid="{D5CDD505-2E9C-101B-9397-08002B2CF9AE}" pid="3" name="_dlc_DocIdItemGuid">
    <vt:lpwstr>1ba880da-8896-417e-9a09-7b2d368598a7</vt:lpwstr>
  </property>
</Properties>
</file>